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314" r:id="rId3"/>
    <p:sldId id="325" r:id="rId4"/>
    <p:sldId id="309" r:id="rId5"/>
    <p:sldId id="321" r:id="rId6"/>
    <p:sldId id="324" r:id="rId7"/>
    <p:sldId id="316" r:id="rId8"/>
    <p:sldId id="323" r:id="rId9"/>
    <p:sldId id="319" r:id="rId10"/>
    <p:sldId id="317" r:id="rId11"/>
    <p:sldId id="322" r:id="rId12"/>
    <p:sldId id="318" r:id="rId13"/>
    <p:sldId id="302" r:id="rId14"/>
    <p:sldId id="303" r:id="rId15"/>
    <p:sldId id="304" r:id="rId16"/>
    <p:sldId id="305" r:id="rId17"/>
    <p:sldId id="306" r:id="rId18"/>
    <p:sldId id="308" r:id="rId19"/>
    <p:sldId id="28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Sahili" initials="S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8411" autoAdjust="0"/>
  </p:normalViewPr>
  <p:slideViewPr>
    <p:cSldViewPr snapToGrid="0">
      <p:cViewPr varScale="1">
        <p:scale>
          <a:sx n="84" d="100"/>
          <a:sy n="84" d="100"/>
        </p:scale>
        <p:origin x="606" y="60"/>
      </p:cViewPr>
      <p:guideLst>
        <p:guide orient="horz" pos="2160"/>
        <p:guide pos="2880"/>
      </p:guideLst>
    </p:cSldViewPr>
  </p:slideViewPr>
  <p:notesTextViewPr>
    <p:cViewPr>
      <p:scale>
        <a:sx n="3" d="2"/>
        <a:sy n="3" d="2"/>
      </p:scale>
      <p:origin x="0" y="-18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D4844-3231-46D1-8437-C3EA4B56EC7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57C0281-CF0E-4886-BAC5-F81A88530E77}">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smtClean="0"/>
            <a:t>Ride WITH traffic</a:t>
          </a:r>
        </a:p>
        <a:p>
          <a:pPr rtl="0">
            <a:spcAft>
              <a:spcPts val="0"/>
            </a:spcAft>
          </a:pPr>
          <a:endParaRPr lang="en-US" sz="1600" dirty="0"/>
        </a:p>
      </dgm:t>
    </dgm:pt>
    <dgm:pt modelId="{AF4EBA32-A8C4-44C7-86DE-98FADF89F317}" type="parTrans" cxnId="{7D1481B5-24F1-436B-BF97-E8BEEB39BDC7}">
      <dgm:prSet/>
      <dgm:spPr/>
      <dgm:t>
        <a:bodyPr/>
        <a:lstStyle/>
        <a:p>
          <a:endParaRPr lang="en-US" sz="1600"/>
        </a:p>
      </dgm:t>
    </dgm:pt>
    <dgm:pt modelId="{932104B0-E25F-4F51-8482-47F778FC4130}" type="sibTrans" cxnId="{7D1481B5-24F1-436B-BF97-E8BEEB39BDC7}">
      <dgm:prSet/>
      <dgm:spPr/>
      <dgm:t>
        <a:bodyPr/>
        <a:lstStyle/>
        <a:p>
          <a:endParaRPr lang="en-US" sz="1600"/>
        </a:p>
      </dgm:t>
    </dgm:pt>
    <dgm:pt modelId="{D5CDFC31-CA23-4F9A-ABDB-AD64DBA9FD45}">
      <dgm:prSet custT="1"/>
      <dgm:spPr/>
      <dgm:t>
        <a:bodyPr/>
        <a:lstStyle/>
        <a:p>
          <a:pPr rtl="0">
            <a:spcAft>
              <a:spcPts val="0"/>
            </a:spcAft>
          </a:pPr>
          <a:endParaRPr lang="en-US" sz="1600" dirty="0" smtClean="0"/>
        </a:p>
        <a:p>
          <a:pPr rtl="0">
            <a:spcAft>
              <a:spcPts val="0"/>
            </a:spcAft>
          </a:pPr>
          <a:r>
            <a:rPr lang="en-US" sz="1600" dirty="0" smtClean="0"/>
            <a:t>Obey all traffic signs/</a:t>
          </a:r>
        </a:p>
        <a:p>
          <a:pPr rtl="0">
            <a:spcAft>
              <a:spcPts val="0"/>
            </a:spcAft>
          </a:pPr>
          <a:r>
            <a:rPr lang="en-US" sz="1600" dirty="0" smtClean="0"/>
            <a:t>signals</a:t>
          </a:r>
        </a:p>
        <a:p>
          <a:pPr rtl="0"/>
          <a:endParaRPr lang="en-US" sz="1600" dirty="0"/>
        </a:p>
      </dgm:t>
    </dgm:pt>
    <dgm:pt modelId="{6F8C5741-E22E-4194-A7AC-BA6AC4EF67F4}" type="parTrans" cxnId="{523000C3-083E-4E37-939A-12BBA8606994}">
      <dgm:prSet/>
      <dgm:spPr/>
      <dgm:t>
        <a:bodyPr/>
        <a:lstStyle/>
        <a:p>
          <a:endParaRPr lang="en-US" sz="1600"/>
        </a:p>
      </dgm:t>
    </dgm:pt>
    <dgm:pt modelId="{CDD86AEA-8FA5-4E96-AB7B-8F6096D9A7F9}" type="sibTrans" cxnId="{523000C3-083E-4E37-939A-12BBA8606994}">
      <dgm:prSet/>
      <dgm:spPr/>
      <dgm:t>
        <a:bodyPr/>
        <a:lstStyle/>
        <a:p>
          <a:endParaRPr lang="en-US" sz="1600"/>
        </a:p>
      </dgm:t>
    </dgm:pt>
    <dgm:pt modelId="{DCF2DEEB-27FA-4806-BDE3-7D95454EA1C9}">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smtClean="0"/>
            <a:t>Use hand signals</a:t>
          </a:r>
        </a:p>
        <a:p>
          <a:pPr lvl="0" defTabSz="711200" rtl="0">
            <a:lnSpc>
              <a:spcPct val="90000"/>
            </a:lnSpc>
            <a:spcBef>
              <a:spcPct val="0"/>
            </a:spcBef>
            <a:spcAft>
              <a:spcPct val="35000"/>
            </a:spcAft>
          </a:pPr>
          <a:endParaRPr lang="en-US" sz="1600" dirty="0"/>
        </a:p>
      </dgm:t>
    </dgm:pt>
    <dgm:pt modelId="{B8045557-DCA3-4ED9-B65E-136391D21645}" type="parTrans" cxnId="{61E3B0C3-2833-4966-A67D-2424F688F3C2}">
      <dgm:prSet/>
      <dgm:spPr/>
      <dgm:t>
        <a:bodyPr/>
        <a:lstStyle/>
        <a:p>
          <a:endParaRPr lang="en-US" sz="1600"/>
        </a:p>
      </dgm:t>
    </dgm:pt>
    <dgm:pt modelId="{D9B636B4-264D-4EE2-99B3-96F81247BA5E}" type="sibTrans" cxnId="{61E3B0C3-2833-4966-A67D-2424F688F3C2}">
      <dgm:prSet/>
      <dgm:spPr/>
      <dgm:t>
        <a:bodyPr/>
        <a:lstStyle/>
        <a:p>
          <a:endParaRPr lang="en-US" sz="1600"/>
        </a:p>
      </dgm:t>
    </dgm:pt>
    <dgm:pt modelId="{FBBBEBA4-DA86-4356-B141-FFEF1BCFF2A4}">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smtClean="0"/>
            <a:t>Ride in a  straight line</a:t>
          </a:r>
        </a:p>
        <a:p>
          <a:pPr lvl="0" defTabSz="711200" rtl="0">
            <a:lnSpc>
              <a:spcPct val="90000"/>
            </a:lnSpc>
            <a:spcBef>
              <a:spcPct val="0"/>
            </a:spcBef>
            <a:spcAft>
              <a:spcPct val="35000"/>
            </a:spcAft>
          </a:pPr>
          <a:endParaRPr lang="en-US" sz="1600" dirty="0"/>
        </a:p>
      </dgm:t>
    </dgm:pt>
    <dgm:pt modelId="{9F81D9C7-0685-440A-A1E2-3BA6E9EDB5B4}" type="parTrans" cxnId="{1AF5E34F-10CA-4844-805F-7D6ADA2F28D8}">
      <dgm:prSet/>
      <dgm:spPr/>
      <dgm:t>
        <a:bodyPr/>
        <a:lstStyle/>
        <a:p>
          <a:endParaRPr lang="en-US" sz="1600"/>
        </a:p>
      </dgm:t>
    </dgm:pt>
    <dgm:pt modelId="{F3DE4D93-38C5-4F29-8D02-E0069EA4D52B}" type="sibTrans" cxnId="{1AF5E34F-10CA-4844-805F-7D6ADA2F28D8}">
      <dgm:prSet/>
      <dgm:spPr/>
      <dgm:t>
        <a:bodyPr/>
        <a:lstStyle/>
        <a:p>
          <a:endParaRPr lang="en-US" sz="1600"/>
        </a:p>
      </dgm:t>
    </dgm:pt>
    <dgm:pt modelId="{9152FB50-511E-4791-A749-44E08F744C65}">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dirty="0" smtClean="0"/>
            <a:t>Be visible</a:t>
          </a:r>
        </a:p>
      </dgm:t>
    </dgm:pt>
    <dgm:pt modelId="{08DD0A64-552D-43B4-B6B7-4CE333BF4E16}" type="parTrans" cxnId="{3586B822-3C0A-46A1-BF0D-08077332BE76}">
      <dgm:prSet/>
      <dgm:spPr/>
      <dgm:t>
        <a:bodyPr/>
        <a:lstStyle/>
        <a:p>
          <a:endParaRPr lang="en-US" sz="1600"/>
        </a:p>
      </dgm:t>
    </dgm:pt>
    <dgm:pt modelId="{4AAEA8BE-724D-43C1-8D74-B6EFC733035D}" type="sibTrans" cxnId="{3586B822-3C0A-46A1-BF0D-08077332BE76}">
      <dgm:prSet/>
      <dgm:spPr/>
      <dgm:t>
        <a:bodyPr/>
        <a:lstStyle/>
        <a:p>
          <a:endParaRPr lang="en-US" sz="1600"/>
        </a:p>
      </dgm:t>
    </dgm:pt>
    <dgm:pt modelId="{C4175EE2-17A7-469C-89DA-BD05FA68C06F}">
      <dgm:prSet custT="1"/>
      <dgm:spPr/>
      <dgm:t>
        <a:bodyPr/>
        <a:lstStyle/>
        <a:p>
          <a:pPr rtl="0"/>
          <a:r>
            <a:rPr lang="en-US" sz="1600" dirty="0" smtClean="0"/>
            <a:t>Wear a helmet</a:t>
          </a:r>
          <a:endParaRPr lang="en-US" sz="1600" dirty="0"/>
        </a:p>
      </dgm:t>
    </dgm:pt>
    <dgm:pt modelId="{9E58A4DB-5286-45B7-A942-98EF8647B56A}" type="sibTrans" cxnId="{78769CFB-D5E0-4AB5-AEBD-3A3479527092}">
      <dgm:prSet/>
      <dgm:spPr/>
      <dgm:t>
        <a:bodyPr/>
        <a:lstStyle/>
        <a:p>
          <a:endParaRPr lang="en-US" sz="1600"/>
        </a:p>
      </dgm:t>
    </dgm:pt>
    <dgm:pt modelId="{3E251158-4740-439F-B71B-BCF55BB6E389}" type="parTrans" cxnId="{78769CFB-D5E0-4AB5-AEBD-3A3479527092}">
      <dgm:prSet/>
      <dgm:spPr/>
      <dgm:t>
        <a:bodyPr/>
        <a:lstStyle/>
        <a:p>
          <a:endParaRPr lang="en-US" sz="1600"/>
        </a:p>
      </dgm:t>
    </dgm:pt>
    <dgm:pt modelId="{81083836-5015-4385-AD8D-119509B01C8E}" type="pres">
      <dgm:prSet presAssocID="{28BD4844-3231-46D1-8437-C3EA4B56EC7A}" presName="Name0" presStyleCnt="0">
        <dgm:presLayoutVars>
          <dgm:chMax val="11"/>
          <dgm:chPref val="11"/>
          <dgm:dir/>
          <dgm:resizeHandles/>
        </dgm:presLayoutVars>
      </dgm:prSet>
      <dgm:spPr/>
      <dgm:t>
        <a:bodyPr/>
        <a:lstStyle/>
        <a:p>
          <a:endParaRPr lang="en-US"/>
        </a:p>
      </dgm:t>
    </dgm:pt>
    <dgm:pt modelId="{F13C705E-F335-4B9C-A300-FC83B006898E}" type="pres">
      <dgm:prSet presAssocID="{9152FB50-511E-4791-A749-44E08F744C65}" presName="Accent6" presStyleCnt="0"/>
      <dgm:spPr/>
    </dgm:pt>
    <dgm:pt modelId="{138C93E4-5FCA-4D51-BACC-9F626789A84C}" type="pres">
      <dgm:prSet presAssocID="{9152FB50-511E-4791-A749-44E08F744C65}" presName="Accent" presStyleLbl="node1" presStyleIdx="0" presStyleCnt="6"/>
      <dgm:spPr/>
    </dgm:pt>
    <dgm:pt modelId="{1951FBD4-D724-4919-A1AA-6A2CEA060F69}" type="pres">
      <dgm:prSet presAssocID="{9152FB50-511E-4791-A749-44E08F744C65}" presName="ParentBackground6" presStyleCnt="0"/>
      <dgm:spPr/>
    </dgm:pt>
    <dgm:pt modelId="{C35ECF8B-89A2-4F85-B9FB-E85AFFC127F5}" type="pres">
      <dgm:prSet presAssocID="{9152FB50-511E-4791-A749-44E08F744C65}" presName="ParentBackground" presStyleLbl="fgAcc1" presStyleIdx="0" presStyleCnt="6" custScaleX="107737"/>
      <dgm:spPr/>
      <dgm:t>
        <a:bodyPr/>
        <a:lstStyle/>
        <a:p>
          <a:endParaRPr lang="en-US"/>
        </a:p>
      </dgm:t>
    </dgm:pt>
    <dgm:pt modelId="{E00F4B45-62AE-4836-A55A-ADCD8F8C7D34}" type="pres">
      <dgm:prSet presAssocID="{9152FB50-511E-4791-A749-44E08F744C65}" presName="Parent6" presStyleLbl="revTx" presStyleIdx="0" presStyleCnt="0">
        <dgm:presLayoutVars>
          <dgm:chMax val="1"/>
          <dgm:chPref val="1"/>
          <dgm:bulletEnabled val="1"/>
        </dgm:presLayoutVars>
      </dgm:prSet>
      <dgm:spPr/>
      <dgm:t>
        <a:bodyPr/>
        <a:lstStyle/>
        <a:p>
          <a:endParaRPr lang="en-US"/>
        </a:p>
      </dgm:t>
    </dgm:pt>
    <dgm:pt modelId="{9FB2E8F1-331A-4C98-8770-3FA436366344}" type="pres">
      <dgm:prSet presAssocID="{FBBBEBA4-DA86-4356-B141-FFEF1BCFF2A4}" presName="Accent5" presStyleCnt="0"/>
      <dgm:spPr/>
    </dgm:pt>
    <dgm:pt modelId="{5261F7C2-A4DF-4DB3-8BC8-59692C97570E}" type="pres">
      <dgm:prSet presAssocID="{FBBBEBA4-DA86-4356-B141-FFEF1BCFF2A4}" presName="Accent" presStyleLbl="node1" presStyleIdx="1" presStyleCnt="6"/>
      <dgm:spPr/>
    </dgm:pt>
    <dgm:pt modelId="{D7C164F3-8B85-4292-85AB-EDF5244AAD29}" type="pres">
      <dgm:prSet presAssocID="{FBBBEBA4-DA86-4356-B141-FFEF1BCFF2A4}" presName="ParentBackground5" presStyleCnt="0"/>
      <dgm:spPr/>
    </dgm:pt>
    <dgm:pt modelId="{E0C7E605-DD1D-4E59-9F6B-D4D3306322EB}" type="pres">
      <dgm:prSet presAssocID="{FBBBEBA4-DA86-4356-B141-FFEF1BCFF2A4}" presName="ParentBackground" presStyleLbl="fgAcc1" presStyleIdx="1" presStyleCnt="6" custScaleX="107737"/>
      <dgm:spPr/>
      <dgm:t>
        <a:bodyPr/>
        <a:lstStyle/>
        <a:p>
          <a:endParaRPr lang="en-US"/>
        </a:p>
      </dgm:t>
    </dgm:pt>
    <dgm:pt modelId="{AA57F628-39F2-453C-819A-EEFA04E2CCFF}" type="pres">
      <dgm:prSet presAssocID="{FBBBEBA4-DA86-4356-B141-FFEF1BCFF2A4}" presName="Parent5" presStyleLbl="revTx" presStyleIdx="0" presStyleCnt="0">
        <dgm:presLayoutVars>
          <dgm:chMax val="1"/>
          <dgm:chPref val="1"/>
          <dgm:bulletEnabled val="1"/>
        </dgm:presLayoutVars>
      </dgm:prSet>
      <dgm:spPr/>
      <dgm:t>
        <a:bodyPr/>
        <a:lstStyle/>
        <a:p>
          <a:endParaRPr lang="en-US"/>
        </a:p>
      </dgm:t>
    </dgm:pt>
    <dgm:pt modelId="{888394E4-2DAA-4222-A8E9-A4FB46250AAD}" type="pres">
      <dgm:prSet presAssocID="{DCF2DEEB-27FA-4806-BDE3-7D95454EA1C9}" presName="Accent4" presStyleCnt="0"/>
      <dgm:spPr/>
    </dgm:pt>
    <dgm:pt modelId="{403EAB88-C17D-4B4C-9997-FB36EF195E1A}" type="pres">
      <dgm:prSet presAssocID="{DCF2DEEB-27FA-4806-BDE3-7D95454EA1C9}" presName="Accent" presStyleLbl="node1" presStyleIdx="2" presStyleCnt="6"/>
      <dgm:spPr/>
    </dgm:pt>
    <dgm:pt modelId="{01232EDC-6CB0-4FE4-8CD1-A990211CE6A2}" type="pres">
      <dgm:prSet presAssocID="{DCF2DEEB-27FA-4806-BDE3-7D95454EA1C9}" presName="ParentBackground4" presStyleCnt="0"/>
      <dgm:spPr/>
    </dgm:pt>
    <dgm:pt modelId="{E0A1597C-BF81-4024-B364-35F8BF7588F9}" type="pres">
      <dgm:prSet presAssocID="{DCF2DEEB-27FA-4806-BDE3-7D95454EA1C9}" presName="ParentBackground" presStyleLbl="fgAcc1" presStyleIdx="2" presStyleCnt="6" custScaleX="107737"/>
      <dgm:spPr/>
      <dgm:t>
        <a:bodyPr/>
        <a:lstStyle/>
        <a:p>
          <a:endParaRPr lang="en-US"/>
        </a:p>
      </dgm:t>
    </dgm:pt>
    <dgm:pt modelId="{C26C6FC8-F9DD-4F4B-AF7E-06092FEF5A94}" type="pres">
      <dgm:prSet presAssocID="{DCF2DEEB-27FA-4806-BDE3-7D95454EA1C9}" presName="Parent4" presStyleLbl="revTx" presStyleIdx="0" presStyleCnt="0">
        <dgm:presLayoutVars>
          <dgm:chMax val="1"/>
          <dgm:chPref val="1"/>
          <dgm:bulletEnabled val="1"/>
        </dgm:presLayoutVars>
      </dgm:prSet>
      <dgm:spPr/>
      <dgm:t>
        <a:bodyPr/>
        <a:lstStyle/>
        <a:p>
          <a:endParaRPr lang="en-US"/>
        </a:p>
      </dgm:t>
    </dgm:pt>
    <dgm:pt modelId="{EC8860F5-9B64-4AC9-BBDC-C40DECC58D9C}" type="pres">
      <dgm:prSet presAssocID="{D5CDFC31-CA23-4F9A-ABDB-AD64DBA9FD45}" presName="Accent3" presStyleCnt="0"/>
      <dgm:spPr/>
    </dgm:pt>
    <dgm:pt modelId="{BF485398-2FA6-4547-BFF6-6C9D798792DE}" type="pres">
      <dgm:prSet presAssocID="{D5CDFC31-CA23-4F9A-ABDB-AD64DBA9FD45}" presName="Accent" presStyleLbl="node1" presStyleIdx="3" presStyleCnt="6"/>
      <dgm:spPr/>
    </dgm:pt>
    <dgm:pt modelId="{A9FFDB02-7D66-4977-9D97-9D0EFC2A3D19}" type="pres">
      <dgm:prSet presAssocID="{D5CDFC31-CA23-4F9A-ABDB-AD64DBA9FD45}" presName="ParentBackground3" presStyleCnt="0"/>
      <dgm:spPr/>
    </dgm:pt>
    <dgm:pt modelId="{96C65723-D161-4F3B-B6E0-DD3921D7930F}" type="pres">
      <dgm:prSet presAssocID="{D5CDFC31-CA23-4F9A-ABDB-AD64DBA9FD45}" presName="ParentBackground" presStyleLbl="fgAcc1" presStyleIdx="3" presStyleCnt="6" custScaleX="107737"/>
      <dgm:spPr/>
      <dgm:t>
        <a:bodyPr/>
        <a:lstStyle/>
        <a:p>
          <a:endParaRPr lang="en-US"/>
        </a:p>
      </dgm:t>
    </dgm:pt>
    <dgm:pt modelId="{BBB02155-2CE2-4014-ADF2-AC7122B8435E}" type="pres">
      <dgm:prSet presAssocID="{D5CDFC31-CA23-4F9A-ABDB-AD64DBA9FD45}" presName="Parent3" presStyleLbl="revTx" presStyleIdx="0" presStyleCnt="0">
        <dgm:presLayoutVars>
          <dgm:chMax val="1"/>
          <dgm:chPref val="1"/>
          <dgm:bulletEnabled val="1"/>
        </dgm:presLayoutVars>
      </dgm:prSet>
      <dgm:spPr/>
      <dgm:t>
        <a:bodyPr/>
        <a:lstStyle/>
        <a:p>
          <a:endParaRPr lang="en-US"/>
        </a:p>
      </dgm:t>
    </dgm:pt>
    <dgm:pt modelId="{968E3133-E785-42A2-B7E7-BFBC4B1D3DA9}" type="pres">
      <dgm:prSet presAssocID="{257C0281-CF0E-4886-BAC5-F81A88530E77}" presName="Accent2" presStyleCnt="0"/>
      <dgm:spPr/>
    </dgm:pt>
    <dgm:pt modelId="{0574AB9B-886E-4E17-9E8A-9F21D3EA08CB}" type="pres">
      <dgm:prSet presAssocID="{257C0281-CF0E-4886-BAC5-F81A88530E77}" presName="Accent" presStyleLbl="node1" presStyleIdx="4" presStyleCnt="6"/>
      <dgm:spPr/>
    </dgm:pt>
    <dgm:pt modelId="{BE4A32F6-DE91-488A-87BE-3366292AB3B7}" type="pres">
      <dgm:prSet presAssocID="{257C0281-CF0E-4886-BAC5-F81A88530E77}" presName="ParentBackground2" presStyleCnt="0"/>
      <dgm:spPr/>
    </dgm:pt>
    <dgm:pt modelId="{1A12D1F9-343B-4A47-9A7A-C7DBFC0D907D}" type="pres">
      <dgm:prSet presAssocID="{257C0281-CF0E-4886-BAC5-F81A88530E77}" presName="ParentBackground" presStyleLbl="fgAcc1" presStyleIdx="4" presStyleCnt="6" custScaleX="107737"/>
      <dgm:spPr/>
      <dgm:t>
        <a:bodyPr/>
        <a:lstStyle/>
        <a:p>
          <a:endParaRPr lang="en-US"/>
        </a:p>
      </dgm:t>
    </dgm:pt>
    <dgm:pt modelId="{A3780C4F-D2A6-4818-B9FC-949E2C211C50}" type="pres">
      <dgm:prSet presAssocID="{257C0281-CF0E-4886-BAC5-F81A88530E77}" presName="Parent2" presStyleLbl="revTx" presStyleIdx="0" presStyleCnt="0">
        <dgm:presLayoutVars>
          <dgm:chMax val="1"/>
          <dgm:chPref val="1"/>
          <dgm:bulletEnabled val="1"/>
        </dgm:presLayoutVars>
      </dgm:prSet>
      <dgm:spPr/>
      <dgm:t>
        <a:bodyPr/>
        <a:lstStyle/>
        <a:p>
          <a:endParaRPr lang="en-US"/>
        </a:p>
      </dgm:t>
    </dgm:pt>
    <dgm:pt modelId="{80AF6FCC-6A07-4B71-8001-3397A1C13DC5}" type="pres">
      <dgm:prSet presAssocID="{C4175EE2-17A7-469C-89DA-BD05FA68C06F}" presName="Accent1" presStyleCnt="0"/>
      <dgm:spPr/>
    </dgm:pt>
    <dgm:pt modelId="{C43009E3-A857-439D-85AD-5D11F768DDD5}" type="pres">
      <dgm:prSet presAssocID="{C4175EE2-17A7-469C-89DA-BD05FA68C06F}" presName="Accent" presStyleLbl="node1" presStyleIdx="5" presStyleCnt="6"/>
      <dgm:spPr/>
    </dgm:pt>
    <dgm:pt modelId="{017DA379-FD93-4D41-A4A7-47CA7B418C0D}" type="pres">
      <dgm:prSet presAssocID="{C4175EE2-17A7-469C-89DA-BD05FA68C06F}" presName="ParentBackground1" presStyleCnt="0"/>
      <dgm:spPr/>
    </dgm:pt>
    <dgm:pt modelId="{4C1E6621-9AA6-4AC1-A92E-366BCD52F8CC}" type="pres">
      <dgm:prSet presAssocID="{C4175EE2-17A7-469C-89DA-BD05FA68C06F}" presName="ParentBackground" presStyleLbl="fgAcc1" presStyleIdx="5" presStyleCnt="6" custScaleX="107737" custLinFactNeighborX="838" custLinFactNeighborY="839"/>
      <dgm:spPr/>
      <dgm:t>
        <a:bodyPr/>
        <a:lstStyle/>
        <a:p>
          <a:endParaRPr lang="en-US"/>
        </a:p>
      </dgm:t>
    </dgm:pt>
    <dgm:pt modelId="{5629C73F-CB61-4E39-A526-997D60CD005F}" type="pres">
      <dgm:prSet presAssocID="{C4175EE2-17A7-469C-89DA-BD05FA68C06F}" presName="Parent1" presStyleLbl="revTx" presStyleIdx="0" presStyleCnt="0">
        <dgm:presLayoutVars>
          <dgm:chMax val="1"/>
          <dgm:chPref val="1"/>
          <dgm:bulletEnabled val="1"/>
        </dgm:presLayoutVars>
      </dgm:prSet>
      <dgm:spPr/>
      <dgm:t>
        <a:bodyPr/>
        <a:lstStyle/>
        <a:p>
          <a:endParaRPr lang="en-US"/>
        </a:p>
      </dgm:t>
    </dgm:pt>
  </dgm:ptLst>
  <dgm:cxnLst>
    <dgm:cxn modelId="{78769CFB-D5E0-4AB5-AEBD-3A3479527092}" srcId="{28BD4844-3231-46D1-8437-C3EA4B56EC7A}" destId="{C4175EE2-17A7-469C-89DA-BD05FA68C06F}" srcOrd="0" destOrd="0" parTransId="{3E251158-4740-439F-B71B-BCF55BB6E389}" sibTransId="{9E58A4DB-5286-45B7-A942-98EF8647B56A}"/>
    <dgm:cxn modelId="{F878974A-47E4-49EC-B885-2E2AD32E3BF6}" type="presOf" srcId="{257C0281-CF0E-4886-BAC5-F81A88530E77}" destId="{1A12D1F9-343B-4A47-9A7A-C7DBFC0D907D}" srcOrd="0" destOrd="0" presId="urn:microsoft.com/office/officeart/2011/layout/CircleProcess"/>
    <dgm:cxn modelId="{61E3B0C3-2833-4966-A67D-2424F688F3C2}" srcId="{28BD4844-3231-46D1-8437-C3EA4B56EC7A}" destId="{DCF2DEEB-27FA-4806-BDE3-7D95454EA1C9}" srcOrd="3" destOrd="0" parTransId="{B8045557-DCA3-4ED9-B65E-136391D21645}" sibTransId="{D9B636B4-264D-4EE2-99B3-96F81247BA5E}"/>
    <dgm:cxn modelId="{1AF5E34F-10CA-4844-805F-7D6ADA2F28D8}" srcId="{28BD4844-3231-46D1-8437-C3EA4B56EC7A}" destId="{FBBBEBA4-DA86-4356-B141-FFEF1BCFF2A4}" srcOrd="4" destOrd="0" parTransId="{9F81D9C7-0685-440A-A1E2-3BA6E9EDB5B4}" sibTransId="{F3DE4D93-38C5-4F29-8D02-E0069EA4D52B}"/>
    <dgm:cxn modelId="{3CDDFA68-C1C0-4A1F-97B1-F252BBCA38F2}" type="presOf" srcId="{C4175EE2-17A7-469C-89DA-BD05FA68C06F}" destId="{5629C73F-CB61-4E39-A526-997D60CD005F}" srcOrd="1" destOrd="0" presId="urn:microsoft.com/office/officeart/2011/layout/CircleProcess"/>
    <dgm:cxn modelId="{ABDA4AB5-6BCA-433C-91EF-6C5167BD1DD3}" type="presOf" srcId="{C4175EE2-17A7-469C-89DA-BD05FA68C06F}" destId="{4C1E6621-9AA6-4AC1-A92E-366BCD52F8CC}" srcOrd="0" destOrd="0" presId="urn:microsoft.com/office/officeart/2011/layout/CircleProcess"/>
    <dgm:cxn modelId="{C602C700-310F-4D59-80E6-74B1276610E1}" type="presOf" srcId="{9152FB50-511E-4791-A749-44E08F744C65}" destId="{C35ECF8B-89A2-4F85-B9FB-E85AFFC127F5}" srcOrd="0" destOrd="0" presId="urn:microsoft.com/office/officeart/2011/layout/CircleProcess"/>
    <dgm:cxn modelId="{7383CEDD-36D2-4CF8-AA6E-CF986B23CD07}" type="presOf" srcId="{D5CDFC31-CA23-4F9A-ABDB-AD64DBA9FD45}" destId="{BBB02155-2CE2-4014-ADF2-AC7122B8435E}" srcOrd="1" destOrd="0" presId="urn:microsoft.com/office/officeart/2011/layout/CircleProcess"/>
    <dgm:cxn modelId="{35C0B0EF-7FD8-4D40-B1A5-BF32C8F7D2AB}" type="presOf" srcId="{9152FB50-511E-4791-A749-44E08F744C65}" destId="{E00F4B45-62AE-4836-A55A-ADCD8F8C7D34}" srcOrd="1" destOrd="0" presId="urn:microsoft.com/office/officeart/2011/layout/CircleProcess"/>
    <dgm:cxn modelId="{B0882DBA-1DCD-46FC-A42F-91924C25CA08}" type="presOf" srcId="{28BD4844-3231-46D1-8437-C3EA4B56EC7A}" destId="{81083836-5015-4385-AD8D-119509B01C8E}" srcOrd="0" destOrd="0" presId="urn:microsoft.com/office/officeart/2011/layout/CircleProcess"/>
    <dgm:cxn modelId="{6945F799-7E1F-4382-9C50-8204C91B08E1}" type="presOf" srcId="{DCF2DEEB-27FA-4806-BDE3-7D95454EA1C9}" destId="{E0A1597C-BF81-4024-B364-35F8BF7588F9}" srcOrd="0" destOrd="0" presId="urn:microsoft.com/office/officeart/2011/layout/CircleProcess"/>
    <dgm:cxn modelId="{493529CB-E2AC-42D0-8447-4558F3A9F853}" type="presOf" srcId="{FBBBEBA4-DA86-4356-B141-FFEF1BCFF2A4}" destId="{E0C7E605-DD1D-4E59-9F6B-D4D3306322EB}" srcOrd="0" destOrd="0" presId="urn:microsoft.com/office/officeart/2011/layout/CircleProcess"/>
    <dgm:cxn modelId="{F690DCEA-76F3-4E6E-A2BD-F250CCFC4F04}" type="presOf" srcId="{D5CDFC31-CA23-4F9A-ABDB-AD64DBA9FD45}" destId="{96C65723-D161-4F3B-B6E0-DD3921D7930F}" srcOrd="0" destOrd="0" presId="urn:microsoft.com/office/officeart/2011/layout/CircleProcess"/>
    <dgm:cxn modelId="{C69CCDDC-E1BC-41AC-97BF-3160B1D1EE9A}" type="presOf" srcId="{FBBBEBA4-DA86-4356-B141-FFEF1BCFF2A4}" destId="{AA57F628-39F2-453C-819A-EEFA04E2CCFF}" srcOrd="1" destOrd="0" presId="urn:microsoft.com/office/officeart/2011/layout/CircleProcess"/>
    <dgm:cxn modelId="{7D1481B5-24F1-436B-BF97-E8BEEB39BDC7}" srcId="{28BD4844-3231-46D1-8437-C3EA4B56EC7A}" destId="{257C0281-CF0E-4886-BAC5-F81A88530E77}" srcOrd="1" destOrd="0" parTransId="{AF4EBA32-A8C4-44C7-86DE-98FADF89F317}" sibTransId="{932104B0-E25F-4F51-8482-47F778FC4130}"/>
    <dgm:cxn modelId="{523000C3-083E-4E37-939A-12BBA8606994}" srcId="{28BD4844-3231-46D1-8437-C3EA4B56EC7A}" destId="{D5CDFC31-CA23-4F9A-ABDB-AD64DBA9FD45}" srcOrd="2" destOrd="0" parTransId="{6F8C5741-E22E-4194-A7AC-BA6AC4EF67F4}" sibTransId="{CDD86AEA-8FA5-4E96-AB7B-8F6096D9A7F9}"/>
    <dgm:cxn modelId="{3586B822-3C0A-46A1-BF0D-08077332BE76}" srcId="{28BD4844-3231-46D1-8437-C3EA4B56EC7A}" destId="{9152FB50-511E-4791-A749-44E08F744C65}" srcOrd="5" destOrd="0" parTransId="{08DD0A64-552D-43B4-B6B7-4CE333BF4E16}" sibTransId="{4AAEA8BE-724D-43C1-8D74-B6EFC733035D}"/>
    <dgm:cxn modelId="{3ED61A68-289E-47A0-A591-1E3EFCFA190D}" type="presOf" srcId="{257C0281-CF0E-4886-BAC5-F81A88530E77}" destId="{A3780C4F-D2A6-4818-B9FC-949E2C211C50}" srcOrd="1" destOrd="0" presId="urn:microsoft.com/office/officeart/2011/layout/CircleProcess"/>
    <dgm:cxn modelId="{F14FD9EC-8CF0-4E4A-B3B7-4AFA5DB32E72}" type="presOf" srcId="{DCF2DEEB-27FA-4806-BDE3-7D95454EA1C9}" destId="{C26C6FC8-F9DD-4F4B-AF7E-06092FEF5A94}" srcOrd="1" destOrd="0" presId="urn:microsoft.com/office/officeart/2011/layout/CircleProcess"/>
    <dgm:cxn modelId="{49D715C2-1EFC-41D6-B60E-CD1745690574}" type="presParOf" srcId="{81083836-5015-4385-AD8D-119509B01C8E}" destId="{F13C705E-F335-4B9C-A300-FC83B006898E}" srcOrd="0" destOrd="0" presId="urn:microsoft.com/office/officeart/2011/layout/CircleProcess"/>
    <dgm:cxn modelId="{7BDECC29-262C-49C2-9C65-CA2095FE7084}" type="presParOf" srcId="{F13C705E-F335-4B9C-A300-FC83B006898E}" destId="{138C93E4-5FCA-4D51-BACC-9F626789A84C}" srcOrd="0" destOrd="0" presId="urn:microsoft.com/office/officeart/2011/layout/CircleProcess"/>
    <dgm:cxn modelId="{F8E2BA9D-CCEB-4FD9-9976-127397BD8492}" type="presParOf" srcId="{81083836-5015-4385-AD8D-119509B01C8E}" destId="{1951FBD4-D724-4919-A1AA-6A2CEA060F69}" srcOrd="1" destOrd="0" presId="urn:microsoft.com/office/officeart/2011/layout/CircleProcess"/>
    <dgm:cxn modelId="{9DE74BFA-AE6C-4325-AA52-272ADAA2B679}" type="presParOf" srcId="{1951FBD4-D724-4919-A1AA-6A2CEA060F69}" destId="{C35ECF8B-89A2-4F85-B9FB-E85AFFC127F5}" srcOrd="0" destOrd="0" presId="urn:microsoft.com/office/officeart/2011/layout/CircleProcess"/>
    <dgm:cxn modelId="{723F75E4-13EA-4ED1-9CD1-53B32B66CE1B}" type="presParOf" srcId="{81083836-5015-4385-AD8D-119509B01C8E}" destId="{E00F4B45-62AE-4836-A55A-ADCD8F8C7D34}" srcOrd="2" destOrd="0" presId="urn:microsoft.com/office/officeart/2011/layout/CircleProcess"/>
    <dgm:cxn modelId="{03583B10-EE65-46FF-8573-F48843D90357}" type="presParOf" srcId="{81083836-5015-4385-AD8D-119509B01C8E}" destId="{9FB2E8F1-331A-4C98-8770-3FA436366344}" srcOrd="3" destOrd="0" presId="urn:microsoft.com/office/officeart/2011/layout/CircleProcess"/>
    <dgm:cxn modelId="{B8C74638-4975-47D5-AAA7-EDA9560B637B}" type="presParOf" srcId="{9FB2E8F1-331A-4C98-8770-3FA436366344}" destId="{5261F7C2-A4DF-4DB3-8BC8-59692C97570E}" srcOrd="0" destOrd="0" presId="urn:microsoft.com/office/officeart/2011/layout/CircleProcess"/>
    <dgm:cxn modelId="{1AB1B8E2-19CD-421F-AC35-5B7F6281260D}" type="presParOf" srcId="{81083836-5015-4385-AD8D-119509B01C8E}" destId="{D7C164F3-8B85-4292-85AB-EDF5244AAD29}" srcOrd="4" destOrd="0" presId="urn:microsoft.com/office/officeart/2011/layout/CircleProcess"/>
    <dgm:cxn modelId="{93B9168C-196D-48EB-8F6B-91438A604ED7}" type="presParOf" srcId="{D7C164F3-8B85-4292-85AB-EDF5244AAD29}" destId="{E0C7E605-DD1D-4E59-9F6B-D4D3306322EB}" srcOrd="0" destOrd="0" presId="urn:microsoft.com/office/officeart/2011/layout/CircleProcess"/>
    <dgm:cxn modelId="{F610DA78-47A8-4ED0-8619-493BC2BC4075}" type="presParOf" srcId="{81083836-5015-4385-AD8D-119509B01C8E}" destId="{AA57F628-39F2-453C-819A-EEFA04E2CCFF}" srcOrd="5" destOrd="0" presId="urn:microsoft.com/office/officeart/2011/layout/CircleProcess"/>
    <dgm:cxn modelId="{402280D0-3E7B-4247-B012-75AE56C37196}" type="presParOf" srcId="{81083836-5015-4385-AD8D-119509B01C8E}" destId="{888394E4-2DAA-4222-A8E9-A4FB46250AAD}" srcOrd="6" destOrd="0" presId="urn:microsoft.com/office/officeart/2011/layout/CircleProcess"/>
    <dgm:cxn modelId="{3EBF5FCA-E844-4C93-BA34-092DB1F5CCC9}" type="presParOf" srcId="{888394E4-2DAA-4222-A8E9-A4FB46250AAD}" destId="{403EAB88-C17D-4B4C-9997-FB36EF195E1A}" srcOrd="0" destOrd="0" presId="urn:microsoft.com/office/officeart/2011/layout/CircleProcess"/>
    <dgm:cxn modelId="{84B8306F-C905-467F-A2D9-31584610C524}" type="presParOf" srcId="{81083836-5015-4385-AD8D-119509B01C8E}" destId="{01232EDC-6CB0-4FE4-8CD1-A990211CE6A2}" srcOrd="7" destOrd="0" presId="urn:microsoft.com/office/officeart/2011/layout/CircleProcess"/>
    <dgm:cxn modelId="{F8094F60-9B19-40ED-B3E8-18B587F1AED3}" type="presParOf" srcId="{01232EDC-6CB0-4FE4-8CD1-A990211CE6A2}" destId="{E0A1597C-BF81-4024-B364-35F8BF7588F9}" srcOrd="0" destOrd="0" presId="urn:microsoft.com/office/officeart/2011/layout/CircleProcess"/>
    <dgm:cxn modelId="{C1D4DCCC-1FBB-4324-861E-4616BBF9EDAB}" type="presParOf" srcId="{81083836-5015-4385-AD8D-119509B01C8E}" destId="{C26C6FC8-F9DD-4F4B-AF7E-06092FEF5A94}" srcOrd="8" destOrd="0" presId="urn:microsoft.com/office/officeart/2011/layout/CircleProcess"/>
    <dgm:cxn modelId="{D8534928-ED1F-463E-BB4E-34F5F5AAF1F3}" type="presParOf" srcId="{81083836-5015-4385-AD8D-119509B01C8E}" destId="{EC8860F5-9B64-4AC9-BBDC-C40DECC58D9C}" srcOrd="9" destOrd="0" presId="urn:microsoft.com/office/officeart/2011/layout/CircleProcess"/>
    <dgm:cxn modelId="{0D7D17B7-7996-4FEE-8DBD-ADEB6E9038B5}" type="presParOf" srcId="{EC8860F5-9B64-4AC9-BBDC-C40DECC58D9C}" destId="{BF485398-2FA6-4547-BFF6-6C9D798792DE}" srcOrd="0" destOrd="0" presId="urn:microsoft.com/office/officeart/2011/layout/CircleProcess"/>
    <dgm:cxn modelId="{597497F2-BFFD-4363-82A4-4DCFFE1ABC82}" type="presParOf" srcId="{81083836-5015-4385-AD8D-119509B01C8E}" destId="{A9FFDB02-7D66-4977-9D97-9D0EFC2A3D19}" srcOrd="10" destOrd="0" presId="urn:microsoft.com/office/officeart/2011/layout/CircleProcess"/>
    <dgm:cxn modelId="{0BD163C7-DE03-4D2F-9E90-BA68988BF345}" type="presParOf" srcId="{A9FFDB02-7D66-4977-9D97-9D0EFC2A3D19}" destId="{96C65723-D161-4F3B-B6E0-DD3921D7930F}" srcOrd="0" destOrd="0" presId="urn:microsoft.com/office/officeart/2011/layout/CircleProcess"/>
    <dgm:cxn modelId="{1949B545-9024-4EF8-85FB-1851C10DDDAD}" type="presParOf" srcId="{81083836-5015-4385-AD8D-119509B01C8E}" destId="{BBB02155-2CE2-4014-ADF2-AC7122B8435E}" srcOrd="11" destOrd="0" presId="urn:microsoft.com/office/officeart/2011/layout/CircleProcess"/>
    <dgm:cxn modelId="{CD141FD6-C925-4431-83DE-6BA0FD9B3927}" type="presParOf" srcId="{81083836-5015-4385-AD8D-119509B01C8E}" destId="{968E3133-E785-42A2-B7E7-BFBC4B1D3DA9}" srcOrd="12" destOrd="0" presId="urn:microsoft.com/office/officeart/2011/layout/CircleProcess"/>
    <dgm:cxn modelId="{8E23DE49-2750-4467-B061-C2D02CC4170E}" type="presParOf" srcId="{968E3133-E785-42A2-B7E7-BFBC4B1D3DA9}" destId="{0574AB9B-886E-4E17-9E8A-9F21D3EA08CB}" srcOrd="0" destOrd="0" presId="urn:microsoft.com/office/officeart/2011/layout/CircleProcess"/>
    <dgm:cxn modelId="{6FA6573A-0C3D-4D78-B147-3DA51BA09044}" type="presParOf" srcId="{81083836-5015-4385-AD8D-119509B01C8E}" destId="{BE4A32F6-DE91-488A-87BE-3366292AB3B7}" srcOrd="13" destOrd="0" presId="urn:microsoft.com/office/officeart/2011/layout/CircleProcess"/>
    <dgm:cxn modelId="{91FED5E3-4371-40D7-8824-011CAC2D6FF4}" type="presParOf" srcId="{BE4A32F6-DE91-488A-87BE-3366292AB3B7}" destId="{1A12D1F9-343B-4A47-9A7A-C7DBFC0D907D}" srcOrd="0" destOrd="0" presId="urn:microsoft.com/office/officeart/2011/layout/CircleProcess"/>
    <dgm:cxn modelId="{7BF25B12-46C0-4094-B2F3-F0CD83BED0BC}" type="presParOf" srcId="{81083836-5015-4385-AD8D-119509B01C8E}" destId="{A3780C4F-D2A6-4818-B9FC-949E2C211C50}" srcOrd="14" destOrd="0" presId="urn:microsoft.com/office/officeart/2011/layout/CircleProcess"/>
    <dgm:cxn modelId="{2FE1DB3A-0BA2-42D1-B545-CF138DED375C}" type="presParOf" srcId="{81083836-5015-4385-AD8D-119509B01C8E}" destId="{80AF6FCC-6A07-4B71-8001-3397A1C13DC5}" srcOrd="15" destOrd="0" presId="urn:microsoft.com/office/officeart/2011/layout/CircleProcess"/>
    <dgm:cxn modelId="{B7C6897C-98ED-40D6-84CD-52520B1BD8E4}" type="presParOf" srcId="{80AF6FCC-6A07-4B71-8001-3397A1C13DC5}" destId="{C43009E3-A857-439D-85AD-5D11F768DDD5}" srcOrd="0" destOrd="0" presId="urn:microsoft.com/office/officeart/2011/layout/CircleProcess"/>
    <dgm:cxn modelId="{6FC6EE3C-456B-4895-ADB9-7434E2D1F3BE}" type="presParOf" srcId="{81083836-5015-4385-AD8D-119509B01C8E}" destId="{017DA379-FD93-4D41-A4A7-47CA7B418C0D}" srcOrd="16" destOrd="0" presId="urn:microsoft.com/office/officeart/2011/layout/CircleProcess"/>
    <dgm:cxn modelId="{7A881DBC-7B1A-49A3-8775-65B64EF5835B}" type="presParOf" srcId="{017DA379-FD93-4D41-A4A7-47CA7B418C0D}" destId="{4C1E6621-9AA6-4AC1-A92E-366BCD52F8CC}" srcOrd="0" destOrd="0" presId="urn:microsoft.com/office/officeart/2011/layout/CircleProcess"/>
    <dgm:cxn modelId="{59455D15-3B62-414C-B445-7C5F056C72B3}" type="presParOf" srcId="{81083836-5015-4385-AD8D-119509B01C8E}" destId="{5629C73F-CB61-4E39-A526-997D60CD005F}"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6FC6817-9726-4070-83B5-7837910654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4DAE0C-B9AE-4EE9-A7CB-9E93A2BFA20F}">
      <dgm:prSet/>
      <dgm:spPr/>
      <dgm:t>
        <a:bodyPr/>
        <a:lstStyle/>
        <a:p>
          <a:pPr algn="ctr" rtl="0"/>
          <a:r>
            <a:rPr lang="en-US" dirty="0" smtClean="0"/>
            <a:t>CRANKS/CHAIN</a:t>
          </a:r>
          <a:endParaRPr lang="en-US" dirty="0"/>
        </a:p>
      </dgm:t>
    </dgm:pt>
    <dgm:pt modelId="{5C7440C9-C5EA-4F73-98E3-F55E2301E4AA}" type="parTrans" cxnId="{B6142333-EAA3-45F8-BA5B-097F5B299422}">
      <dgm:prSet/>
      <dgm:spPr/>
      <dgm:t>
        <a:bodyPr/>
        <a:lstStyle/>
        <a:p>
          <a:endParaRPr lang="en-US"/>
        </a:p>
      </dgm:t>
    </dgm:pt>
    <dgm:pt modelId="{36142DA3-9D78-4FEC-9F79-87F8C61407F2}" type="sibTrans" cxnId="{B6142333-EAA3-45F8-BA5B-097F5B299422}">
      <dgm:prSet/>
      <dgm:spPr/>
      <dgm:t>
        <a:bodyPr/>
        <a:lstStyle/>
        <a:p>
          <a:endParaRPr lang="en-US"/>
        </a:p>
      </dgm:t>
    </dgm:pt>
    <dgm:pt modelId="{1321E39C-1799-4D11-8F53-078E36360020}" type="pres">
      <dgm:prSet presAssocID="{E6FC6817-9726-4070-83B5-7837910654A6}" presName="linear" presStyleCnt="0">
        <dgm:presLayoutVars>
          <dgm:animLvl val="lvl"/>
          <dgm:resizeHandles val="exact"/>
        </dgm:presLayoutVars>
      </dgm:prSet>
      <dgm:spPr/>
      <dgm:t>
        <a:bodyPr/>
        <a:lstStyle/>
        <a:p>
          <a:endParaRPr lang="en-US"/>
        </a:p>
      </dgm:t>
    </dgm:pt>
    <dgm:pt modelId="{9CD924CA-260A-48B1-9A69-F5C64EB80389}" type="pres">
      <dgm:prSet presAssocID="{E34DAE0C-B9AE-4EE9-A7CB-9E93A2BFA20F}" presName="parentText" presStyleLbl="node1" presStyleIdx="0" presStyleCnt="1" custScaleX="46652" custScaleY="56031" custLinFactY="-51596" custLinFactNeighborX="225" custLinFactNeighborY="-100000">
        <dgm:presLayoutVars>
          <dgm:chMax val="0"/>
          <dgm:bulletEnabled val="1"/>
        </dgm:presLayoutVars>
      </dgm:prSet>
      <dgm:spPr/>
      <dgm:t>
        <a:bodyPr/>
        <a:lstStyle/>
        <a:p>
          <a:endParaRPr lang="en-US"/>
        </a:p>
      </dgm:t>
    </dgm:pt>
  </dgm:ptLst>
  <dgm:cxnLst>
    <dgm:cxn modelId="{B6142333-EAA3-45F8-BA5B-097F5B299422}" srcId="{E6FC6817-9726-4070-83B5-7837910654A6}" destId="{E34DAE0C-B9AE-4EE9-A7CB-9E93A2BFA20F}" srcOrd="0" destOrd="0" parTransId="{5C7440C9-C5EA-4F73-98E3-F55E2301E4AA}" sibTransId="{36142DA3-9D78-4FEC-9F79-87F8C61407F2}"/>
    <dgm:cxn modelId="{1485E15D-3AF8-43A1-B45A-F2332420D199}" type="presOf" srcId="{E6FC6817-9726-4070-83B5-7837910654A6}" destId="{1321E39C-1799-4D11-8F53-078E36360020}" srcOrd="0" destOrd="0" presId="urn:microsoft.com/office/officeart/2005/8/layout/vList2"/>
    <dgm:cxn modelId="{8D3A2761-CD78-4C1B-8EB1-6A1C8C15AC0F}" type="presOf" srcId="{E34DAE0C-B9AE-4EE9-A7CB-9E93A2BFA20F}" destId="{9CD924CA-260A-48B1-9A69-F5C64EB80389}" srcOrd="0" destOrd="0" presId="urn:microsoft.com/office/officeart/2005/8/layout/vList2"/>
    <dgm:cxn modelId="{F3C875E7-FED4-4192-BD1F-1B4BBD843774}" type="presParOf" srcId="{1321E39C-1799-4D11-8F53-078E36360020}" destId="{9CD924CA-260A-48B1-9A69-F5C64EB80389}"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AB910A3-2E88-4C2F-A889-FC0C699299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24DBF3D-68DA-4BA2-91D8-69A4AD63BCC9}">
      <dgm:prSet/>
      <dgm:spPr/>
      <dgm:t>
        <a:bodyPr/>
        <a:lstStyle/>
        <a:p>
          <a:pPr algn="ctr" rtl="0"/>
          <a:r>
            <a:rPr lang="en-US" dirty="0" smtClean="0"/>
            <a:t>QUICK RELEASE</a:t>
          </a:r>
          <a:endParaRPr lang="en-US" dirty="0"/>
        </a:p>
      </dgm:t>
    </dgm:pt>
    <dgm:pt modelId="{5B7BEDD1-18ED-411B-973F-28F6AA49E43F}" type="parTrans" cxnId="{B51AE2F1-489F-4DEB-9EB3-AB63BF4A96A1}">
      <dgm:prSet/>
      <dgm:spPr/>
      <dgm:t>
        <a:bodyPr/>
        <a:lstStyle/>
        <a:p>
          <a:endParaRPr lang="en-US"/>
        </a:p>
      </dgm:t>
    </dgm:pt>
    <dgm:pt modelId="{CBFABD2B-A3AB-4754-BD38-90625FF7BE8D}" type="sibTrans" cxnId="{B51AE2F1-489F-4DEB-9EB3-AB63BF4A96A1}">
      <dgm:prSet/>
      <dgm:spPr/>
      <dgm:t>
        <a:bodyPr/>
        <a:lstStyle/>
        <a:p>
          <a:endParaRPr lang="en-US"/>
        </a:p>
      </dgm:t>
    </dgm:pt>
    <dgm:pt modelId="{62CF044F-FBD8-474F-B32F-0E32ED2F0AE6}" type="pres">
      <dgm:prSet presAssocID="{9AB910A3-2E88-4C2F-A889-FC0C699299BB}" presName="linear" presStyleCnt="0">
        <dgm:presLayoutVars>
          <dgm:animLvl val="lvl"/>
          <dgm:resizeHandles val="exact"/>
        </dgm:presLayoutVars>
      </dgm:prSet>
      <dgm:spPr/>
      <dgm:t>
        <a:bodyPr/>
        <a:lstStyle/>
        <a:p>
          <a:endParaRPr lang="en-US"/>
        </a:p>
      </dgm:t>
    </dgm:pt>
    <dgm:pt modelId="{CC12DFF3-1F7B-4A4F-BEB9-6FA2C280CE26}" type="pres">
      <dgm:prSet presAssocID="{F24DBF3D-68DA-4BA2-91D8-69A4AD63BCC9}" presName="parentText" presStyleLbl="node1" presStyleIdx="0" presStyleCnt="1" custScaleX="63158" custScaleY="60646" custLinFactY="-30149" custLinFactNeighborX="0" custLinFactNeighborY="-100000">
        <dgm:presLayoutVars>
          <dgm:chMax val="0"/>
          <dgm:bulletEnabled val="1"/>
        </dgm:presLayoutVars>
      </dgm:prSet>
      <dgm:spPr/>
      <dgm:t>
        <a:bodyPr/>
        <a:lstStyle/>
        <a:p>
          <a:endParaRPr lang="en-US"/>
        </a:p>
      </dgm:t>
    </dgm:pt>
  </dgm:ptLst>
  <dgm:cxnLst>
    <dgm:cxn modelId="{7FF14C45-D575-40E9-9CBD-CE645CCA99C7}" type="presOf" srcId="{F24DBF3D-68DA-4BA2-91D8-69A4AD63BCC9}" destId="{CC12DFF3-1F7B-4A4F-BEB9-6FA2C280CE26}" srcOrd="0" destOrd="0" presId="urn:microsoft.com/office/officeart/2005/8/layout/vList2"/>
    <dgm:cxn modelId="{DF89D170-79F9-452F-AF2D-09A70834DF53}" type="presOf" srcId="{9AB910A3-2E88-4C2F-A889-FC0C699299BB}" destId="{62CF044F-FBD8-474F-B32F-0E32ED2F0AE6}" srcOrd="0" destOrd="0" presId="urn:microsoft.com/office/officeart/2005/8/layout/vList2"/>
    <dgm:cxn modelId="{B51AE2F1-489F-4DEB-9EB3-AB63BF4A96A1}" srcId="{9AB910A3-2E88-4C2F-A889-FC0C699299BB}" destId="{F24DBF3D-68DA-4BA2-91D8-69A4AD63BCC9}" srcOrd="0" destOrd="0" parTransId="{5B7BEDD1-18ED-411B-973F-28F6AA49E43F}" sibTransId="{CBFABD2B-A3AB-4754-BD38-90625FF7BE8D}"/>
    <dgm:cxn modelId="{814BDB0B-71CE-481D-AE78-3BB719FA8191}" type="presParOf" srcId="{62CF044F-FBD8-474F-B32F-0E32ED2F0AE6}" destId="{CC12DFF3-1F7B-4A4F-BEB9-6FA2C280CE2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95919C-D789-46A7-BA6A-25F0B871DD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005208-023F-466F-8C15-D00254C9F40B}">
      <dgm:prSet custT="1"/>
      <dgm:spPr/>
      <dgm:t>
        <a:bodyPr/>
        <a:lstStyle/>
        <a:p>
          <a:pPr algn="ctr" rtl="0"/>
          <a:r>
            <a:rPr lang="en-US" sz="3000" baseline="0" dirty="0" smtClean="0"/>
            <a:t>1. WEAR A HELMET</a:t>
          </a:r>
          <a:endParaRPr lang="en-US" sz="3000" dirty="0"/>
        </a:p>
      </dgm:t>
    </dgm:pt>
    <dgm:pt modelId="{B38623C3-20DC-4F5E-84F2-D2259620C30F}" type="parTrans" cxnId="{BB389339-5951-43C6-848A-E723B97CFC1C}">
      <dgm:prSet/>
      <dgm:spPr/>
      <dgm:t>
        <a:bodyPr/>
        <a:lstStyle/>
        <a:p>
          <a:endParaRPr lang="en-US"/>
        </a:p>
      </dgm:t>
    </dgm:pt>
    <dgm:pt modelId="{57835177-FB59-47BC-912E-10321A875A6E}" type="sibTrans" cxnId="{BB389339-5951-43C6-848A-E723B97CFC1C}">
      <dgm:prSet/>
      <dgm:spPr/>
      <dgm:t>
        <a:bodyPr/>
        <a:lstStyle/>
        <a:p>
          <a:endParaRPr lang="en-US"/>
        </a:p>
      </dgm:t>
    </dgm:pt>
    <dgm:pt modelId="{C347E9C7-110A-4F36-ADA0-B63BF97284A8}" type="pres">
      <dgm:prSet presAssocID="{3995919C-D789-46A7-BA6A-25F0B871DD09}" presName="linear" presStyleCnt="0">
        <dgm:presLayoutVars>
          <dgm:animLvl val="lvl"/>
          <dgm:resizeHandles val="exact"/>
        </dgm:presLayoutVars>
      </dgm:prSet>
      <dgm:spPr/>
      <dgm:t>
        <a:bodyPr/>
        <a:lstStyle/>
        <a:p>
          <a:endParaRPr lang="en-US"/>
        </a:p>
      </dgm:t>
    </dgm:pt>
    <dgm:pt modelId="{C9C28A35-0F38-4A3E-8536-B4B20CE023CB}" type="pres">
      <dgm:prSet presAssocID="{7E005208-023F-466F-8C15-D00254C9F40B}" presName="parentText" presStyleLbl="node1" presStyleIdx="0" presStyleCnt="1">
        <dgm:presLayoutVars>
          <dgm:chMax val="0"/>
          <dgm:bulletEnabled val="1"/>
        </dgm:presLayoutVars>
      </dgm:prSet>
      <dgm:spPr/>
      <dgm:t>
        <a:bodyPr/>
        <a:lstStyle/>
        <a:p>
          <a:endParaRPr lang="en-US"/>
        </a:p>
      </dgm:t>
    </dgm:pt>
  </dgm:ptLst>
  <dgm:cxnLst>
    <dgm:cxn modelId="{0B4F9A2D-7E91-43DB-A9F8-7415773E3ED7}" type="presOf" srcId="{7E005208-023F-466F-8C15-D00254C9F40B}" destId="{C9C28A35-0F38-4A3E-8536-B4B20CE023CB}" srcOrd="0" destOrd="0" presId="urn:microsoft.com/office/officeart/2005/8/layout/vList2"/>
    <dgm:cxn modelId="{BB389339-5951-43C6-848A-E723B97CFC1C}" srcId="{3995919C-D789-46A7-BA6A-25F0B871DD09}" destId="{7E005208-023F-466F-8C15-D00254C9F40B}" srcOrd="0" destOrd="0" parTransId="{B38623C3-20DC-4F5E-84F2-D2259620C30F}" sibTransId="{57835177-FB59-47BC-912E-10321A875A6E}"/>
    <dgm:cxn modelId="{F8A4B19D-FAC1-458C-A843-347BA0D890BB}" type="presOf" srcId="{3995919C-D789-46A7-BA6A-25F0B871DD09}" destId="{C347E9C7-110A-4F36-ADA0-B63BF97284A8}" srcOrd="0" destOrd="0" presId="urn:microsoft.com/office/officeart/2005/8/layout/vList2"/>
    <dgm:cxn modelId="{93BF9BD6-14D2-4ACC-8EA0-2DA15DE9ACF7}" type="presParOf" srcId="{C347E9C7-110A-4F36-ADA0-B63BF97284A8}" destId="{C9C28A35-0F38-4A3E-8536-B4B20CE023C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9FC424-B3BD-4A0A-932D-C1116BCF717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7F12F9A-346E-4F3C-8E74-D36A92853905}">
      <dgm:prSet custT="1"/>
      <dgm:spPr/>
      <dgm:t>
        <a:bodyPr/>
        <a:lstStyle/>
        <a:p>
          <a:pPr rtl="0"/>
          <a:r>
            <a:rPr lang="en-US" sz="3000" baseline="0" dirty="0" smtClean="0"/>
            <a:t>2. RIDE WITH TRAFFIC</a:t>
          </a:r>
          <a:endParaRPr lang="en-US" sz="3000" dirty="0"/>
        </a:p>
      </dgm:t>
    </dgm:pt>
    <dgm:pt modelId="{9603426B-3E81-4F52-8A92-1E41A91C63EA}" type="parTrans" cxnId="{32572E89-755D-4F3C-AA8D-55E08FBFA9DB}">
      <dgm:prSet/>
      <dgm:spPr/>
      <dgm:t>
        <a:bodyPr/>
        <a:lstStyle/>
        <a:p>
          <a:endParaRPr lang="en-US"/>
        </a:p>
      </dgm:t>
    </dgm:pt>
    <dgm:pt modelId="{EA75C11C-65C1-4DBE-809A-7D6E71AC8BB9}" type="sibTrans" cxnId="{32572E89-755D-4F3C-AA8D-55E08FBFA9DB}">
      <dgm:prSet/>
      <dgm:spPr/>
      <dgm:t>
        <a:bodyPr/>
        <a:lstStyle/>
        <a:p>
          <a:endParaRPr lang="en-US"/>
        </a:p>
      </dgm:t>
    </dgm:pt>
    <dgm:pt modelId="{A984F65A-2FB1-49BD-B882-5B770402C7B5}" type="pres">
      <dgm:prSet presAssocID="{399FC424-B3BD-4A0A-932D-C1116BCF717B}" presName="Name0" presStyleCnt="0">
        <dgm:presLayoutVars>
          <dgm:dir/>
          <dgm:resizeHandles val="exact"/>
        </dgm:presLayoutVars>
      </dgm:prSet>
      <dgm:spPr/>
      <dgm:t>
        <a:bodyPr/>
        <a:lstStyle/>
        <a:p>
          <a:endParaRPr lang="en-US"/>
        </a:p>
      </dgm:t>
    </dgm:pt>
    <dgm:pt modelId="{68B7BABE-DFB5-42D5-9F82-499B85D70D8A}" type="pres">
      <dgm:prSet presAssocID="{17F12F9A-346E-4F3C-8E74-D36A92853905}" presName="node" presStyleLbl="node1" presStyleIdx="0" presStyleCnt="1">
        <dgm:presLayoutVars>
          <dgm:bulletEnabled val="1"/>
        </dgm:presLayoutVars>
      </dgm:prSet>
      <dgm:spPr/>
      <dgm:t>
        <a:bodyPr/>
        <a:lstStyle/>
        <a:p>
          <a:endParaRPr lang="en-US"/>
        </a:p>
      </dgm:t>
    </dgm:pt>
  </dgm:ptLst>
  <dgm:cxnLst>
    <dgm:cxn modelId="{18A08CCC-1AC5-4CDF-AC36-5F1889E132E0}" type="presOf" srcId="{399FC424-B3BD-4A0A-932D-C1116BCF717B}" destId="{A984F65A-2FB1-49BD-B882-5B770402C7B5}" srcOrd="0" destOrd="0" presId="urn:microsoft.com/office/officeart/2005/8/layout/process1"/>
    <dgm:cxn modelId="{115ECD8C-5F50-4A7C-9C48-D7753946FA9B}" type="presOf" srcId="{17F12F9A-346E-4F3C-8E74-D36A92853905}" destId="{68B7BABE-DFB5-42D5-9F82-499B85D70D8A}" srcOrd="0" destOrd="0" presId="urn:microsoft.com/office/officeart/2005/8/layout/process1"/>
    <dgm:cxn modelId="{32572E89-755D-4F3C-AA8D-55E08FBFA9DB}" srcId="{399FC424-B3BD-4A0A-932D-C1116BCF717B}" destId="{17F12F9A-346E-4F3C-8E74-D36A92853905}" srcOrd="0" destOrd="0" parTransId="{9603426B-3E81-4F52-8A92-1E41A91C63EA}" sibTransId="{EA75C11C-65C1-4DBE-809A-7D6E71AC8BB9}"/>
    <dgm:cxn modelId="{EF2A6AFA-6ACC-4710-A10C-ACB168DBE2EB}" type="presParOf" srcId="{A984F65A-2FB1-49BD-B882-5B770402C7B5}" destId="{68B7BABE-DFB5-42D5-9F82-499B85D70D8A}"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68842A-E6F1-4C73-B4E2-B59F14E172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A695907-6750-4B42-ACE0-8131F12127CA}">
      <dgm:prSet custT="1"/>
      <dgm:spPr/>
      <dgm:t>
        <a:bodyPr/>
        <a:lstStyle/>
        <a:p>
          <a:pPr algn="ctr" rtl="0"/>
          <a:r>
            <a:rPr lang="en-US" sz="3000" dirty="0" smtClean="0"/>
            <a:t>4. USE HAND SIGNALS</a:t>
          </a:r>
          <a:endParaRPr lang="en-US" sz="3000" dirty="0"/>
        </a:p>
      </dgm:t>
    </dgm:pt>
    <dgm:pt modelId="{A55A6387-8E05-49C2-85CD-7D739BD90319}" type="parTrans" cxnId="{F2755922-484A-4E31-8C6F-7979349E37CB}">
      <dgm:prSet/>
      <dgm:spPr/>
      <dgm:t>
        <a:bodyPr/>
        <a:lstStyle/>
        <a:p>
          <a:endParaRPr lang="en-US"/>
        </a:p>
      </dgm:t>
    </dgm:pt>
    <dgm:pt modelId="{DABA3CB7-8BB9-48C6-971C-520969F843BE}" type="sibTrans" cxnId="{F2755922-484A-4E31-8C6F-7979349E37CB}">
      <dgm:prSet/>
      <dgm:spPr/>
      <dgm:t>
        <a:bodyPr/>
        <a:lstStyle/>
        <a:p>
          <a:endParaRPr lang="en-US"/>
        </a:p>
      </dgm:t>
    </dgm:pt>
    <dgm:pt modelId="{22642635-3006-4B7F-AE54-D27826A9F9A1}" type="pres">
      <dgm:prSet presAssocID="{E868842A-E6F1-4C73-B4E2-B59F14E172C0}" presName="linear" presStyleCnt="0">
        <dgm:presLayoutVars>
          <dgm:animLvl val="lvl"/>
          <dgm:resizeHandles val="exact"/>
        </dgm:presLayoutVars>
      </dgm:prSet>
      <dgm:spPr/>
      <dgm:t>
        <a:bodyPr/>
        <a:lstStyle/>
        <a:p>
          <a:endParaRPr lang="en-US"/>
        </a:p>
      </dgm:t>
    </dgm:pt>
    <dgm:pt modelId="{94F215B3-3476-4D5E-9612-462A52018F25}" type="pres">
      <dgm:prSet presAssocID="{8A695907-6750-4B42-ACE0-8131F12127CA}" presName="parentText" presStyleLbl="node1" presStyleIdx="0" presStyleCnt="1">
        <dgm:presLayoutVars>
          <dgm:chMax val="0"/>
          <dgm:bulletEnabled val="1"/>
        </dgm:presLayoutVars>
      </dgm:prSet>
      <dgm:spPr/>
      <dgm:t>
        <a:bodyPr/>
        <a:lstStyle/>
        <a:p>
          <a:endParaRPr lang="en-US"/>
        </a:p>
      </dgm:t>
    </dgm:pt>
  </dgm:ptLst>
  <dgm:cxnLst>
    <dgm:cxn modelId="{EE4D8681-26EF-4C15-AEEF-A57E95E9EBC9}" type="presOf" srcId="{E868842A-E6F1-4C73-B4E2-B59F14E172C0}" destId="{22642635-3006-4B7F-AE54-D27826A9F9A1}" srcOrd="0" destOrd="0" presId="urn:microsoft.com/office/officeart/2005/8/layout/vList2"/>
    <dgm:cxn modelId="{F2755922-484A-4E31-8C6F-7979349E37CB}" srcId="{E868842A-E6F1-4C73-B4E2-B59F14E172C0}" destId="{8A695907-6750-4B42-ACE0-8131F12127CA}" srcOrd="0" destOrd="0" parTransId="{A55A6387-8E05-49C2-85CD-7D739BD90319}" sibTransId="{DABA3CB7-8BB9-48C6-971C-520969F843BE}"/>
    <dgm:cxn modelId="{69DE790F-11C9-4279-BA01-9927081A4480}" type="presOf" srcId="{8A695907-6750-4B42-ACE0-8131F12127CA}" destId="{94F215B3-3476-4D5E-9612-462A52018F25}" srcOrd="0" destOrd="0" presId="urn:microsoft.com/office/officeart/2005/8/layout/vList2"/>
    <dgm:cxn modelId="{DD45A79E-E658-4918-8633-DEB909732259}" type="presParOf" srcId="{22642635-3006-4B7F-AE54-D27826A9F9A1}" destId="{94F215B3-3476-4D5E-9612-462A52018F2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B8BDFA-FA89-4C68-B494-88144F2B785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07B4F9-DB74-49AD-A5DE-F13B3365CFFC}">
      <dgm:prSet custT="1"/>
      <dgm:spPr/>
      <dgm:t>
        <a:bodyPr/>
        <a:lstStyle/>
        <a:p>
          <a:pPr algn="ctr" rtl="0"/>
          <a:r>
            <a:rPr lang="en-US" sz="3200" dirty="0" smtClean="0"/>
            <a:t>LEFT</a:t>
          </a:r>
          <a:endParaRPr lang="en-US" sz="3200" dirty="0"/>
        </a:p>
      </dgm:t>
    </dgm:pt>
    <dgm:pt modelId="{4267CF2D-1478-4DEA-B9F7-7F8CB8407862}" type="parTrans" cxnId="{4D6E10D7-5791-4810-A0D9-7F63273F7CBC}">
      <dgm:prSet/>
      <dgm:spPr/>
      <dgm:t>
        <a:bodyPr/>
        <a:lstStyle/>
        <a:p>
          <a:endParaRPr lang="en-US"/>
        </a:p>
      </dgm:t>
    </dgm:pt>
    <dgm:pt modelId="{2AE4A2BD-BDA1-4EF0-AF94-AB15C1CBA70C}" type="sibTrans" cxnId="{4D6E10D7-5791-4810-A0D9-7F63273F7CBC}">
      <dgm:prSet/>
      <dgm:spPr/>
      <dgm:t>
        <a:bodyPr/>
        <a:lstStyle/>
        <a:p>
          <a:endParaRPr lang="en-US"/>
        </a:p>
      </dgm:t>
    </dgm:pt>
    <dgm:pt modelId="{8CB33DB5-FCAA-40E5-9ABF-7954682EDBD0}" type="pres">
      <dgm:prSet presAssocID="{55B8BDFA-FA89-4C68-B494-88144F2B7850}" presName="linear" presStyleCnt="0">
        <dgm:presLayoutVars>
          <dgm:animLvl val="lvl"/>
          <dgm:resizeHandles val="exact"/>
        </dgm:presLayoutVars>
      </dgm:prSet>
      <dgm:spPr/>
      <dgm:t>
        <a:bodyPr/>
        <a:lstStyle/>
        <a:p>
          <a:endParaRPr lang="en-US"/>
        </a:p>
      </dgm:t>
    </dgm:pt>
    <dgm:pt modelId="{0A4D47F1-0AE5-414D-9958-AB621CC0EB8B}" type="pres">
      <dgm:prSet presAssocID="{BD07B4F9-DB74-49AD-A5DE-F13B3365CFFC}" presName="parentText" presStyleLbl="node1" presStyleIdx="0" presStyleCnt="1" custScaleY="156939" custLinFactNeighborX="1515" custLinFactNeighborY="-76">
        <dgm:presLayoutVars>
          <dgm:chMax val="0"/>
          <dgm:bulletEnabled val="1"/>
        </dgm:presLayoutVars>
      </dgm:prSet>
      <dgm:spPr/>
      <dgm:t>
        <a:bodyPr/>
        <a:lstStyle/>
        <a:p>
          <a:endParaRPr lang="en-US"/>
        </a:p>
      </dgm:t>
    </dgm:pt>
  </dgm:ptLst>
  <dgm:cxnLst>
    <dgm:cxn modelId="{1974B40A-7F2D-4367-93A3-3F8A24F953FD}" type="presOf" srcId="{55B8BDFA-FA89-4C68-B494-88144F2B7850}" destId="{8CB33DB5-FCAA-40E5-9ABF-7954682EDBD0}" srcOrd="0" destOrd="0" presId="urn:microsoft.com/office/officeart/2005/8/layout/vList2"/>
    <dgm:cxn modelId="{24308C94-E326-4C83-884B-B72E8707C702}" type="presOf" srcId="{BD07B4F9-DB74-49AD-A5DE-F13B3365CFFC}" destId="{0A4D47F1-0AE5-414D-9958-AB621CC0EB8B}" srcOrd="0" destOrd="0" presId="urn:microsoft.com/office/officeart/2005/8/layout/vList2"/>
    <dgm:cxn modelId="{4D6E10D7-5791-4810-A0D9-7F63273F7CBC}" srcId="{55B8BDFA-FA89-4C68-B494-88144F2B7850}" destId="{BD07B4F9-DB74-49AD-A5DE-F13B3365CFFC}" srcOrd="0" destOrd="0" parTransId="{4267CF2D-1478-4DEA-B9F7-7F8CB8407862}" sibTransId="{2AE4A2BD-BDA1-4EF0-AF94-AB15C1CBA70C}"/>
    <dgm:cxn modelId="{0DA013C1-C596-488A-BF0E-3AB18F87E552}" type="presParOf" srcId="{8CB33DB5-FCAA-40E5-9ABF-7954682EDBD0}" destId="{0A4D47F1-0AE5-414D-9958-AB621CC0EB8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04B07E-D6F4-4CBA-8AE8-48F69E66E0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53A4BDD-25FE-4BDB-A743-CE6BEA7025D6}">
      <dgm:prSet custT="1"/>
      <dgm:spPr/>
      <dgm:t>
        <a:bodyPr/>
        <a:lstStyle/>
        <a:p>
          <a:pPr algn="ctr" rtl="0"/>
          <a:r>
            <a:rPr lang="en-US" sz="3000" baseline="0" dirty="0" smtClean="0"/>
            <a:t>5. RIDE IN A STRAIGHT LINE</a:t>
          </a:r>
          <a:endParaRPr lang="en-US" sz="3000" dirty="0"/>
        </a:p>
      </dgm:t>
    </dgm:pt>
    <dgm:pt modelId="{3929690E-F16D-4EB5-A690-010258B4840E}" type="parTrans" cxnId="{A212EF43-52B8-4B87-B9E7-2363D0AAD0D2}">
      <dgm:prSet/>
      <dgm:spPr/>
      <dgm:t>
        <a:bodyPr/>
        <a:lstStyle/>
        <a:p>
          <a:endParaRPr lang="en-US"/>
        </a:p>
      </dgm:t>
    </dgm:pt>
    <dgm:pt modelId="{3B29A97A-68C4-446B-8A1A-FDE3E58708CA}" type="sibTrans" cxnId="{A212EF43-52B8-4B87-B9E7-2363D0AAD0D2}">
      <dgm:prSet/>
      <dgm:spPr/>
      <dgm:t>
        <a:bodyPr/>
        <a:lstStyle/>
        <a:p>
          <a:endParaRPr lang="en-US"/>
        </a:p>
      </dgm:t>
    </dgm:pt>
    <dgm:pt modelId="{F9686F86-F385-41A7-BEAA-A1D8A1420AAE}" type="pres">
      <dgm:prSet presAssocID="{9C04B07E-D6F4-4CBA-8AE8-48F69E66E073}" presName="linear" presStyleCnt="0">
        <dgm:presLayoutVars>
          <dgm:animLvl val="lvl"/>
          <dgm:resizeHandles val="exact"/>
        </dgm:presLayoutVars>
      </dgm:prSet>
      <dgm:spPr/>
      <dgm:t>
        <a:bodyPr/>
        <a:lstStyle/>
        <a:p>
          <a:endParaRPr lang="en-US"/>
        </a:p>
      </dgm:t>
    </dgm:pt>
    <dgm:pt modelId="{A9B6A53E-46D6-4624-9F98-B8CB5966B72E}" type="pres">
      <dgm:prSet presAssocID="{653A4BDD-25FE-4BDB-A743-CE6BEA7025D6}" presName="parentText" presStyleLbl="node1" presStyleIdx="0" presStyleCnt="1" custLinFactNeighborX="-213" custLinFactNeighborY="-3433">
        <dgm:presLayoutVars>
          <dgm:chMax val="0"/>
          <dgm:bulletEnabled val="1"/>
        </dgm:presLayoutVars>
      </dgm:prSet>
      <dgm:spPr/>
      <dgm:t>
        <a:bodyPr/>
        <a:lstStyle/>
        <a:p>
          <a:endParaRPr lang="en-US"/>
        </a:p>
      </dgm:t>
    </dgm:pt>
  </dgm:ptLst>
  <dgm:cxnLst>
    <dgm:cxn modelId="{FEFA50C3-F2E0-475B-B635-A55CA440175C}" type="presOf" srcId="{9C04B07E-D6F4-4CBA-8AE8-48F69E66E073}" destId="{F9686F86-F385-41A7-BEAA-A1D8A1420AAE}" srcOrd="0" destOrd="0" presId="urn:microsoft.com/office/officeart/2005/8/layout/vList2"/>
    <dgm:cxn modelId="{A212EF43-52B8-4B87-B9E7-2363D0AAD0D2}" srcId="{9C04B07E-D6F4-4CBA-8AE8-48F69E66E073}" destId="{653A4BDD-25FE-4BDB-A743-CE6BEA7025D6}" srcOrd="0" destOrd="0" parTransId="{3929690E-F16D-4EB5-A690-010258B4840E}" sibTransId="{3B29A97A-68C4-446B-8A1A-FDE3E58708CA}"/>
    <dgm:cxn modelId="{85AA0BB5-4980-4613-B08C-B4BA874BC666}" type="presOf" srcId="{653A4BDD-25FE-4BDB-A743-CE6BEA7025D6}" destId="{A9B6A53E-46D6-4624-9F98-B8CB5966B72E}" srcOrd="0" destOrd="0" presId="urn:microsoft.com/office/officeart/2005/8/layout/vList2"/>
    <dgm:cxn modelId="{31D5ED52-1438-494D-81F7-52B88DAA812E}" type="presParOf" srcId="{F9686F86-F385-41A7-BEAA-A1D8A1420AAE}" destId="{A9B6A53E-46D6-4624-9F98-B8CB5966B72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1F2B2B-3A7B-4693-9C1B-FA9148CA56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28BE72-EE32-49E8-94D7-821B5DD2342E}">
      <dgm:prSet custT="1"/>
      <dgm:spPr/>
      <dgm:t>
        <a:bodyPr/>
        <a:lstStyle/>
        <a:p>
          <a:pPr algn="ctr" rtl="0"/>
          <a:r>
            <a:rPr lang="en-US" sz="3000" baseline="0" dirty="0" smtClean="0"/>
            <a:t>WHAT IS THE “DOOR ZONE”?</a:t>
          </a:r>
          <a:endParaRPr lang="en-US" sz="3000" dirty="0"/>
        </a:p>
      </dgm:t>
    </dgm:pt>
    <dgm:pt modelId="{EE22C4E4-58F6-413A-BA4A-C491F35706CB}" type="parTrans" cxnId="{124FE301-A086-4ECE-9EFC-9E70BB2D005A}">
      <dgm:prSet/>
      <dgm:spPr/>
      <dgm:t>
        <a:bodyPr/>
        <a:lstStyle/>
        <a:p>
          <a:endParaRPr lang="en-US"/>
        </a:p>
      </dgm:t>
    </dgm:pt>
    <dgm:pt modelId="{1E7548E8-27E5-4D10-B7E3-BF9390F41968}" type="sibTrans" cxnId="{124FE301-A086-4ECE-9EFC-9E70BB2D005A}">
      <dgm:prSet/>
      <dgm:spPr/>
      <dgm:t>
        <a:bodyPr/>
        <a:lstStyle/>
        <a:p>
          <a:endParaRPr lang="en-US"/>
        </a:p>
      </dgm:t>
    </dgm:pt>
    <dgm:pt modelId="{36A12D7C-9524-4354-8670-E55FAB9E3880}" type="pres">
      <dgm:prSet presAssocID="{871F2B2B-3A7B-4693-9C1B-FA9148CA5661}" presName="linear" presStyleCnt="0">
        <dgm:presLayoutVars>
          <dgm:animLvl val="lvl"/>
          <dgm:resizeHandles val="exact"/>
        </dgm:presLayoutVars>
      </dgm:prSet>
      <dgm:spPr/>
      <dgm:t>
        <a:bodyPr/>
        <a:lstStyle/>
        <a:p>
          <a:endParaRPr lang="en-US"/>
        </a:p>
      </dgm:t>
    </dgm:pt>
    <dgm:pt modelId="{42875FEB-6B8E-42A7-8849-FF124F85ED2C}" type="pres">
      <dgm:prSet presAssocID="{2828BE72-EE32-49E8-94D7-821B5DD2342E}" presName="parentText" presStyleLbl="node1" presStyleIdx="0" presStyleCnt="1">
        <dgm:presLayoutVars>
          <dgm:chMax val="0"/>
          <dgm:bulletEnabled val="1"/>
        </dgm:presLayoutVars>
      </dgm:prSet>
      <dgm:spPr/>
      <dgm:t>
        <a:bodyPr/>
        <a:lstStyle/>
        <a:p>
          <a:endParaRPr lang="en-US"/>
        </a:p>
      </dgm:t>
    </dgm:pt>
  </dgm:ptLst>
  <dgm:cxnLst>
    <dgm:cxn modelId="{124FE301-A086-4ECE-9EFC-9E70BB2D005A}" srcId="{871F2B2B-3A7B-4693-9C1B-FA9148CA5661}" destId="{2828BE72-EE32-49E8-94D7-821B5DD2342E}" srcOrd="0" destOrd="0" parTransId="{EE22C4E4-58F6-413A-BA4A-C491F35706CB}" sibTransId="{1E7548E8-27E5-4D10-B7E3-BF9390F41968}"/>
    <dgm:cxn modelId="{0A2220DE-4518-4240-AB73-62C0A62F933C}" type="presOf" srcId="{2828BE72-EE32-49E8-94D7-821B5DD2342E}" destId="{42875FEB-6B8E-42A7-8849-FF124F85ED2C}" srcOrd="0" destOrd="0" presId="urn:microsoft.com/office/officeart/2005/8/layout/vList2"/>
    <dgm:cxn modelId="{139FDA0A-C5AC-4E3A-A2E1-9E9D8CE6BC8C}" type="presOf" srcId="{871F2B2B-3A7B-4693-9C1B-FA9148CA5661}" destId="{36A12D7C-9524-4354-8670-E55FAB9E3880}" srcOrd="0" destOrd="0" presId="urn:microsoft.com/office/officeart/2005/8/layout/vList2"/>
    <dgm:cxn modelId="{CE799640-C210-4BF8-B192-13630CF722F5}" type="presParOf" srcId="{36A12D7C-9524-4354-8670-E55FAB9E3880}" destId="{42875FEB-6B8E-42A7-8849-FF124F85ED2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102BBE-DF5A-46A4-A2D2-576DFEA7F2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146AB9-51F9-4514-84BC-07EA9D71AA98}">
      <dgm:prSet/>
      <dgm:spPr/>
      <dgm:t>
        <a:bodyPr/>
        <a:lstStyle/>
        <a:p>
          <a:pPr algn="ctr" rtl="0"/>
          <a:r>
            <a:rPr lang="en-US" dirty="0" smtClean="0"/>
            <a:t>AIR</a:t>
          </a:r>
          <a:endParaRPr lang="en-US" dirty="0"/>
        </a:p>
      </dgm:t>
    </dgm:pt>
    <dgm:pt modelId="{4550A239-EB8D-49DB-9BBF-2FB29F031213}" type="parTrans" cxnId="{F0848215-AF3A-4C1E-BAE3-872AF7B2F1F7}">
      <dgm:prSet/>
      <dgm:spPr/>
      <dgm:t>
        <a:bodyPr/>
        <a:lstStyle/>
        <a:p>
          <a:endParaRPr lang="en-US"/>
        </a:p>
      </dgm:t>
    </dgm:pt>
    <dgm:pt modelId="{1E257BE0-D850-4C0B-82FB-5C6EBC000DF4}" type="sibTrans" cxnId="{F0848215-AF3A-4C1E-BAE3-872AF7B2F1F7}">
      <dgm:prSet/>
      <dgm:spPr/>
      <dgm:t>
        <a:bodyPr/>
        <a:lstStyle/>
        <a:p>
          <a:endParaRPr lang="en-US"/>
        </a:p>
      </dgm:t>
    </dgm:pt>
    <dgm:pt modelId="{47A25F5A-313D-4F49-84BA-B12DD6B6DC03}" type="pres">
      <dgm:prSet presAssocID="{40102BBE-DF5A-46A4-A2D2-576DFEA7F2E6}" presName="linear" presStyleCnt="0">
        <dgm:presLayoutVars>
          <dgm:animLvl val="lvl"/>
          <dgm:resizeHandles val="exact"/>
        </dgm:presLayoutVars>
      </dgm:prSet>
      <dgm:spPr/>
      <dgm:t>
        <a:bodyPr/>
        <a:lstStyle/>
        <a:p>
          <a:endParaRPr lang="en-US"/>
        </a:p>
      </dgm:t>
    </dgm:pt>
    <dgm:pt modelId="{206AFD8B-86E0-41FA-9501-A363D0D23D77}" type="pres">
      <dgm:prSet presAssocID="{A0146AB9-51F9-4514-84BC-07EA9D71AA98}" presName="parentText" presStyleLbl="node1" presStyleIdx="0" presStyleCnt="1" custScaleX="29708" custScaleY="47306" custLinFactY="-15922" custLinFactNeighborX="1061" custLinFactNeighborY="-100000">
        <dgm:presLayoutVars>
          <dgm:chMax val="0"/>
          <dgm:bulletEnabled val="1"/>
        </dgm:presLayoutVars>
      </dgm:prSet>
      <dgm:spPr/>
      <dgm:t>
        <a:bodyPr/>
        <a:lstStyle/>
        <a:p>
          <a:endParaRPr lang="en-US"/>
        </a:p>
      </dgm:t>
    </dgm:pt>
  </dgm:ptLst>
  <dgm:cxnLst>
    <dgm:cxn modelId="{923E0F46-2FD6-4FCC-A8AF-910E52DEFB11}" type="presOf" srcId="{A0146AB9-51F9-4514-84BC-07EA9D71AA98}" destId="{206AFD8B-86E0-41FA-9501-A363D0D23D77}" srcOrd="0" destOrd="0" presId="urn:microsoft.com/office/officeart/2005/8/layout/vList2"/>
    <dgm:cxn modelId="{F0848215-AF3A-4C1E-BAE3-872AF7B2F1F7}" srcId="{40102BBE-DF5A-46A4-A2D2-576DFEA7F2E6}" destId="{A0146AB9-51F9-4514-84BC-07EA9D71AA98}" srcOrd="0" destOrd="0" parTransId="{4550A239-EB8D-49DB-9BBF-2FB29F031213}" sibTransId="{1E257BE0-D850-4C0B-82FB-5C6EBC000DF4}"/>
    <dgm:cxn modelId="{C5628B64-9FEA-4B53-8697-B8A78BD8D928}" type="presOf" srcId="{40102BBE-DF5A-46A4-A2D2-576DFEA7F2E6}" destId="{47A25F5A-313D-4F49-84BA-B12DD6B6DC03}" srcOrd="0" destOrd="0" presId="urn:microsoft.com/office/officeart/2005/8/layout/vList2"/>
    <dgm:cxn modelId="{853E43BD-EEFF-4807-8551-F83EBF58666B}" type="presParOf" srcId="{47A25F5A-313D-4F49-84BA-B12DD6B6DC03}" destId="{206AFD8B-86E0-41FA-9501-A363D0D23D77}"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8EF7AC-C1C1-44DA-A5A7-D213D6FBFB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F93599-CD1D-4FFC-B4F9-F0C06578EC1F}">
      <dgm:prSet/>
      <dgm:spPr/>
      <dgm:t>
        <a:bodyPr/>
        <a:lstStyle/>
        <a:p>
          <a:pPr algn="ctr" rtl="0"/>
          <a:r>
            <a:rPr lang="en-US" dirty="0" smtClean="0"/>
            <a:t>BRAKES</a:t>
          </a:r>
          <a:endParaRPr lang="en-US" dirty="0"/>
        </a:p>
      </dgm:t>
    </dgm:pt>
    <dgm:pt modelId="{2414711A-D6A9-4271-BF86-AD625ECBCC75}" type="parTrans" cxnId="{8F02DC54-2884-4EBB-B223-1501536E48F6}">
      <dgm:prSet/>
      <dgm:spPr/>
      <dgm:t>
        <a:bodyPr/>
        <a:lstStyle/>
        <a:p>
          <a:endParaRPr lang="en-US"/>
        </a:p>
      </dgm:t>
    </dgm:pt>
    <dgm:pt modelId="{6054548E-FF90-4CB6-B6AA-21E94E4E35D8}" type="sibTrans" cxnId="{8F02DC54-2884-4EBB-B223-1501536E48F6}">
      <dgm:prSet/>
      <dgm:spPr/>
      <dgm:t>
        <a:bodyPr/>
        <a:lstStyle/>
        <a:p>
          <a:endParaRPr lang="en-US"/>
        </a:p>
      </dgm:t>
    </dgm:pt>
    <dgm:pt modelId="{0BD37AA7-8AF4-41F1-BE92-FE0E9C34AFDB}" type="pres">
      <dgm:prSet presAssocID="{2F8EF7AC-C1C1-44DA-A5A7-D213D6FBFB61}" presName="linear" presStyleCnt="0">
        <dgm:presLayoutVars>
          <dgm:animLvl val="lvl"/>
          <dgm:resizeHandles val="exact"/>
        </dgm:presLayoutVars>
      </dgm:prSet>
      <dgm:spPr/>
      <dgm:t>
        <a:bodyPr/>
        <a:lstStyle/>
        <a:p>
          <a:endParaRPr lang="en-US"/>
        </a:p>
      </dgm:t>
    </dgm:pt>
    <dgm:pt modelId="{BF389C39-11D1-4F7A-BA3E-F18999C5041C}" type="pres">
      <dgm:prSet presAssocID="{3AF93599-CD1D-4FFC-B4F9-F0C06578EC1F}" presName="parentText" presStyleLbl="node1" presStyleIdx="0" presStyleCnt="1" custScaleX="38706" custScaleY="56038" custLinFactY="-20500" custLinFactNeighborX="-1182" custLinFactNeighborY="-100000">
        <dgm:presLayoutVars>
          <dgm:chMax val="0"/>
          <dgm:bulletEnabled val="1"/>
        </dgm:presLayoutVars>
      </dgm:prSet>
      <dgm:spPr/>
      <dgm:t>
        <a:bodyPr/>
        <a:lstStyle/>
        <a:p>
          <a:endParaRPr lang="en-US"/>
        </a:p>
      </dgm:t>
    </dgm:pt>
  </dgm:ptLst>
  <dgm:cxnLst>
    <dgm:cxn modelId="{D4F1254E-97C5-4944-B6FB-2CFD6467924C}" type="presOf" srcId="{2F8EF7AC-C1C1-44DA-A5A7-D213D6FBFB61}" destId="{0BD37AA7-8AF4-41F1-BE92-FE0E9C34AFDB}" srcOrd="0" destOrd="0" presId="urn:microsoft.com/office/officeart/2005/8/layout/vList2"/>
    <dgm:cxn modelId="{8F02DC54-2884-4EBB-B223-1501536E48F6}" srcId="{2F8EF7AC-C1C1-44DA-A5A7-D213D6FBFB61}" destId="{3AF93599-CD1D-4FFC-B4F9-F0C06578EC1F}" srcOrd="0" destOrd="0" parTransId="{2414711A-D6A9-4271-BF86-AD625ECBCC75}" sibTransId="{6054548E-FF90-4CB6-B6AA-21E94E4E35D8}"/>
    <dgm:cxn modelId="{7FBD0617-B01E-4698-BCF3-5E55B18A6809}" type="presOf" srcId="{3AF93599-CD1D-4FFC-B4F9-F0C06578EC1F}" destId="{BF389C39-11D1-4F7A-BA3E-F18999C5041C}" srcOrd="0" destOrd="0" presId="urn:microsoft.com/office/officeart/2005/8/layout/vList2"/>
    <dgm:cxn modelId="{D7278E80-04C9-4AD4-9FB4-BFA2DB317A50}" type="presParOf" srcId="{0BD37AA7-8AF4-41F1-BE92-FE0E9C34AFDB}" destId="{BF389C39-11D1-4F7A-BA3E-F18999C5041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C93E4-5FCA-4D51-BACC-9F626789A84C}">
      <dsp:nvSpPr>
        <dsp:cNvPr id="0" name=""/>
        <dsp:cNvSpPr/>
      </dsp:nvSpPr>
      <dsp:spPr>
        <a:xfrm>
          <a:off x="7979301" y="552906"/>
          <a:ext cx="1455038" cy="1454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ECF8B-89A2-4F85-B9FB-E85AFFC127F5}">
      <dsp:nvSpPr>
        <dsp:cNvPr id="0" name=""/>
        <dsp:cNvSpPr/>
      </dsp:nvSpPr>
      <dsp:spPr>
        <a:xfrm>
          <a:off x="7975762" y="601407"/>
          <a:ext cx="1463040" cy="135776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kern="1200" dirty="0" smtClean="0"/>
            <a:t>Be visible</a:t>
          </a:r>
        </a:p>
      </dsp:txBody>
      <dsp:txXfrm>
        <a:off x="8184910" y="795409"/>
        <a:ext cx="1044744" cy="969756"/>
      </dsp:txXfrm>
    </dsp:sp>
    <dsp:sp modelId="{5261F7C2-A4DF-4DB3-8BC8-59692C97570E}">
      <dsp:nvSpPr>
        <dsp:cNvPr id="0" name=""/>
        <dsp:cNvSpPr/>
      </dsp:nvSpPr>
      <dsp:spPr>
        <a:xfrm rot="2700000">
          <a:off x="6476294" y="552743"/>
          <a:ext cx="1454833" cy="1454833"/>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C7E605-DD1D-4E59-9F6B-D4D3306322EB}">
      <dsp:nvSpPr>
        <dsp:cNvPr id="0" name=""/>
        <dsp:cNvSpPr/>
      </dsp:nvSpPr>
      <dsp:spPr>
        <a:xfrm>
          <a:off x="6472653" y="601407"/>
          <a:ext cx="1463040" cy="135776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1600" kern="1200" dirty="0" smtClean="0"/>
        </a:p>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kern="1200" dirty="0" smtClean="0"/>
            <a:t>Ride in a  straight line</a:t>
          </a:r>
        </a:p>
        <a:p>
          <a:pPr lvl="0" algn="ctr" defTabSz="711200" rtl="0">
            <a:lnSpc>
              <a:spcPct val="90000"/>
            </a:lnSpc>
            <a:spcBef>
              <a:spcPct val="0"/>
            </a:spcBef>
            <a:spcAft>
              <a:spcPct val="35000"/>
            </a:spcAft>
          </a:pPr>
          <a:endParaRPr lang="en-US" sz="1600" kern="1200" dirty="0"/>
        </a:p>
      </dsp:txBody>
      <dsp:txXfrm>
        <a:off x="6681801" y="795409"/>
        <a:ext cx="1044744" cy="969756"/>
      </dsp:txXfrm>
    </dsp:sp>
    <dsp:sp modelId="{403EAB88-C17D-4B4C-9997-FB36EF195E1A}">
      <dsp:nvSpPr>
        <dsp:cNvPr id="0" name=""/>
        <dsp:cNvSpPr/>
      </dsp:nvSpPr>
      <dsp:spPr>
        <a:xfrm rot="2700000">
          <a:off x="4973186" y="552743"/>
          <a:ext cx="1454833" cy="1454833"/>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A1597C-BF81-4024-B364-35F8BF7588F9}">
      <dsp:nvSpPr>
        <dsp:cNvPr id="0" name=""/>
        <dsp:cNvSpPr/>
      </dsp:nvSpPr>
      <dsp:spPr>
        <a:xfrm>
          <a:off x="4969544" y="601407"/>
          <a:ext cx="1463040" cy="135776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1600" kern="1200" dirty="0" smtClean="0"/>
        </a:p>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kern="1200" dirty="0" smtClean="0"/>
            <a:t>Use hand signals</a:t>
          </a:r>
        </a:p>
        <a:p>
          <a:pPr lvl="0" algn="ctr" defTabSz="711200" rtl="0">
            <a:lnSpc>
              <a:spcPct val="90000"/>
            </a:lnSpc>
            <a:spcBef>
              <a:spcPct val="0"/>
            </a:spcBef>
            <a:spcAft>
              <a:spcPct val="35000"/>
            </a:spcAft>
          </a:pPr>
          <a:endParaRPr lang="en-US" sz="1600" kern="1200" dirty="0"/>
        </a:p>
      </dsp:txBody>
      <dsp:txXfrm>
        <a:off x="5178693" y="795409"/>
        <a:ext cx="1044744" cy="969756"/>
      </dsp:txXfrm>
    </dsp:sp>
    <dsp:sp modelId="{BF485398-2FA6-4547-BFF6-6C9D798792DE}">
      <dsp:nvSpPr>
        <dsp:cNvPr id="0" name=""/>
        <dsp:cNvSpPr/>
      </dsp:nvSpPr>
      <dsp:spPr>
        <a:xfrm rot="2700000">
          <a:off x="3470077" y="552743"/>
          <a:ext cx="1454833" cy="1454833"/>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C65723-D161-4F3B-B6E0-DD3921D7930F}">
      <dsp:nvSpPr>
        <dsp:cNvPr id="0" name=""/>
        <dsp:cNvSpPr/>
      </dsp:nvSpPr>
      <dsp:spPr>
        <a:xfrm>
          <a:off x="3466436" y="601407"/>
          <a:ext cx="1463040" cy="135776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ts val="0"/>
            </a:spcAft>
          </a:pPr>
          <a:endParaRPr lang="en-US" sz="1600" kern="1200" dirty="0" smtClean="0"/>
        </a:p>
        <a:p>
          <a:pPr lvl="0" algn="ctr" defTabSz="711200" rtl="0">
            <a:lnSpc>
              <a:spcPct val="90000"/>
            </a:lnSpc>
            <a:spcBef>
              <a:spcPct val="0"/>
            </a:spcBef>
            <a:spcAft>
              <a:spcPts val="0"/>
            </a:spcAft>
          </a:pPr>
          <a:r>
            <a:rPr lang="en-US" sz="1600" kern="1200" dirty="0" smtClean="0"/>
            <a:t>Obey all traffic signs/</a:t>
          </a:r>
        </a:p>
        <a:p>
          <a:pPr lvl="0" algn="ctr" defTabSz="711200" rtl="0">
            <a:lnSpc>
              <a:spcPct val="90000"/>
            </a:lnSpc>
            <a:spcBef>
              <a:spcPct val="0"/>
            </a:spcBef>
            <a:spcAft>
              <a:spcPts val="0"/>
            </a:spcAft>
          </a:pPr>
          <a:r>
            <a:rPr lang="en-US" sz="1600" kern="1200" dirty="0" smtClean="0"/>
            <a:t>signals</a:t>
          </a:r>
        </a:p>
        <a:p>
          <a:pPr lvl="0" algn="ctr" defTabSz="711200" rtl="0">
            <a:lnSpc>
              <a:spcPct val="90000"/>
            </a:lnSpc>
            <a:spcBef>
              <a:spcPct val="0"/>
            </a:spcBef>
          </a:pPr>
          <a:endParaRPr lang="en-US" sz="1600" kern="1200" dirty="0"/>
        </a:p>
      </dsp:txBody>
      <dsp:txXfrm>
        <a:off x="3674588" y="795409"/>
        <a:ext cx="1044744" cy="969756"/>
      </dsp:txXfrm>
    </dsp:sp>
    <dsp:sp modelId="{0574AB9B-886E-4E17-9E8A-9F21D3EA08CB}">
      <dsp:nvSpPr>
        <dsp:cNvPr id="0" name=""/>
        <dsp:cNvSpPr/>
      </dsp:nvSpPr>
      <dsp:spPr>
        <a:xfrm rot="2700000">
          <a:off x="1966969" y="552743"/>
          <a:ext cx="1454833" cy="1454833"/>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12D1F9-343B-4A47-9A7A-C7DBFC0D907D}">
      <dsp:nvSpPr>
        <dsp:cNvPr id="0" name=""/>
        <dsp:cNvSpPr/>
      </dsp:nvSpPr>
      <dsp:spPr>
        <a:xfrm>
          <a:off x="1963327" y="601407"/>
          <a:ext cx="1463040" cy="135776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1600" kern="1200" dirty="0" smtClean="0"/>
        </a:p>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kern="1200" dirty="0" smtClean="0"/>
            <a:t>Ride WITH traffic</a:t>
          </a:r>
        </a:p>
        <a:p>
          <a:pPr algn="ctr" rtl="0">
            <a:spcBef>
              <a:spcPct val="0"/>
            </a:spcBef>
            <a:spcAft>
              <a:spcPts val="0"/>
            </a:spcAft>
          </a:pPr>
          <a:endParaRPr lang="en-US" sz="1600" kern="1200" dirty="0"/>
        </a:p>
      </dsp:txBody>
      <dsp:txXfrm>
        <a:off x="2171479" y="795409"/>
        <a:ext cx="1044744" cy="969756"/>
      </dsp:txXfrm>
    </dsp:sp>
    <dsp:sp modelId="{C43009E3-A857-439D-85AD-5D11F768DDD5}">
      <dsp:nvSpPr>
        <dsp:cNvPr id="0" name=""/>
        <dsp:cNvSpPr/>
      </dsp:nvSpPr>
      <dsp:spPr>
        <a:xfrm rot="2700000">
          <a:off x="463860" y="552743"/>
          <a:ext cx="1454833" cy="1454833"/>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E6621-9AA6-4AC1-A92E-366BCD52F8CC}">
      <dsp:nvSpPr>
        <dsp:cNvPr id="0" name=""/>
        <dsp:cNvSpPr/>
      </dsp:nvSpPr>
      <dsp:spPr>
        <a:xfrm>
          <a:off x="470674" y="612798"/>
          <a:ext cx="1463040" cy="135776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kern="1200" dirty="0" smtClean="0"/>
            <a:t>Wear a helmet</a:t>
          </a:r>
          <a:endParaRPr lang="en-US" sz="1600" kern="1200" dirty="0"/>
        </a:p>
      </dsp:txBody>
      <dsp:txXfrm>
        <a:off x="679822" y="806801"/>
        <a:ext cx="1044744" cy="9697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924CA-260A-48B1-9A69-F5C64EB80389}">
      <dsp:nvSpPr>
        <dsp:cNvPr id="0" name=""/>
        <dsp:cNvSpPr/>
      </dsp:nvSpPr>
      <dsp:spPr>
        <a:xfrm>
          <a:off x="2300414" y="48124"/>
          <a:ext cx="3989700" cy="839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smtClean="0"/>
            <a:t>CRANKS/CHAIN</a:t>
          </a:r>
          <a:endParaRPr lang="en-US" sz="3600" kern="1200" dirty="0"/>
        </a:p>
      </dsp:txBody>
      <dsp:txXfrm>
        <a:off x="2341376" y="89086"/>
        <a:ext cx="3907776" cy="7571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2DFF3-1F7B-4A4F-BEB9-6FA2C280CE26}">
      <dsp:nvSpPr>
        <dsp:cNvPr id="0" name=""/>
        <dsp:cNvSpPr/>
      </dsp:nvSpPr>
      <dsp:spPr>
        <a:xfrm>
          <a:off x="1515974" y="35171"/>
          <a:ext cx="5197650" cy="9082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n-US" sz="3900" kern="1200" dirty="0" smtClean="0"/>
            <a:t>QUICK RELEASE</a:t>
          </a:r>
          <a:endParaRPr lang="en-US" sz="3900" kern="1200" dirty="0"/>
        </a:p>
      </dsp:txBody>
      <dsp:txXfrm>
        <a:off x="1560310" y="79507"/>
        <a:ext cx="5108978" cy="819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28A35-0F38-4A3E-8536-B4B20CE023CB}">
      <dsp:nvSpPr>
        <dsp:cNvPr id="0" name=""/>
        <dsp:cNvSpPr/>
      </dsp:nvSpPr>
      <dsp:spPr>
        <a:xfrm>
          <a:off x="0" y="8579"/>
          <a:ext cx="8229600" cy="973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baseline="0" dirty="0" smtClean="0"/>
            <a:t>1. WEAR A HELMET</a:t>
          </a:r>
          <a:endParaRPr lang="en-US" sz="3000" kern="1200" dirty="0"/>
        </a:p>
      </dsp:txBody>
      <dsp:txXfrm>
        <a:off x="47519" y="56098"/>
        <a:ext cx="8134562" cy="878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7BABE-DFB5-42D5-9F82-499B85D70D8A}">
      <dsp:nvSpPr>
        <dsp:cNvPr id="0" name=""/>
        <dsp:cNvSpPr/>
      </dsp:nvSpPr>
      <dsp:spPr>
        <a:xfrm>
          <a:off x="3237" y="0"/>
          <a:ext cx="6622925" cy="769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baseline="0" dirty="0" smtClean="0"/>
            <a:t>2. RIDE WITH TRAFFIC</a:t>
          </a:r>
          <a:endParaRPr lang="en-US" sz="3000" kern="1200" dirty="0"/>
        </a:p>
      </dsp:txBody>
      <dsp:txXfrm>
        <a:off x="25778" y="22541"/>
        <a:ext cx="6577843" cy="7245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215B3-3476-4D5E-9612-462A52018F25}">
      <dsp:nvSpPr>
        <dsp:cNvPr id="0" name=""/>
        <dsp:cNvSpPr/>
      </dsp:nvSpPr>
      <dsp:spPr>
        <a:xfrm>
          <a:off x="0" y="4427"/>
          <a:ext cx="5156484" cy="692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4. USE HAND SIGNALS</a:t>
          </a:r>
          <a:endParaRPr lang="en-US" sz="3000" kern="1200" dirty="0"/>
        </a:p>
      </dsp:txBody>
      <dsp:txXfrm>
        <a:off x="33812" y="38239"/>
        <a:ext cx="5088860" cy="625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D47F1-0AE5-414D-9958-AB621CC0EB8B}">
      <dsp:nvSpPr>
        <dsp:cNvPr id="0" name=""/>
        <dsp:cNvSpPr/>
      </dsp:nvSpPr>
      <dsp:spPr>
        <a:xfrm>
          <a:off x="0" y="2"/>
          <a:ext cx="1683284" cy="5406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LEFT</a:t>
          </a:r>
          <a:endParaRPr lang="en-US" sz="3200" kern="1200" dirty="0"/>
        </a:p>
      </dsp:txBody>
      <dsp:txXfrm>
        <a:off x="26391" y="26393"/>
        <a:ext cx="1630502" cy="4878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6A53E-46D6-4624-9F98-B8CB5966B72E}">
      <dsp:nvSpPr>
        <dsp:cNvPr id="0" name=""/>
        <dsp:cNvSpPr/>
      </dsp:nvSpPr>
      <dsp:spPr>
        <a:xfrm>
          <a:off x="0" y="0"/>
          <a:ext cx="6057299" cy="786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baseline="0" dirty="0" smtClean="0"/>
            <a:t>5. RIDE IN A STRAIGHT LINE</a:t>
          </a:r>
          <a:endParaRPr lang="en-US" sz="3000" kern="1200" dirty="0"/>
        </a:p>
      </dsp:txBody>
      <dsp:txXfrm>
        <a:off x="38381" y="38381"/>
        <a:ext cx="5980537" cy="7094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75FEB-6B8E-42A7-8849-FF124F85ED2C}">
      <dsp:nvSpPr>
        <dsp:cNvPr id="0" name=""/>
        <dsp:cNvSpPr/>
      </dsp:nvSpPr>
      <dsp:spPr>
        <a:xfrm>
          <a:off x="0" y="8579"/>
          <a:ext cx="7063740" cy="973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baseline="0" dirty="0" smtClean="0"/>
            <a:t>WHAT IS THE “DOOR ZONE”?</a:t>
          </a:r>
          <a:endParaRPr lang="en-US" sz="3000" kern="1200" dirty="0"/>
        </a:p>
      </dsp:txBody>
      <dsp:txXfrm>
        <a:off x="47519" y="56098"/>
        <a:ext cx="6968702" cy="8784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AFD8B-86E0-41FA-9501-A363D0D23D77}">
      <dsp:nvSpPr>
        <dsp:cNvPr id="0" name=""/>
        <dsp:cNvSpPr/>
      </dsp:nvSpPr>
      <dsp:spPr>
        <a:xfrm>
          <a:off x="3030872" y="415766"/>
          <a:ext cx="2486843" cy="7084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AIR</a:t>
          </a:r>
          <a:endParaRPr lang="en-US" sz="3000" kern="1200" dirty="0"/>
        </a:p>
      </dsp:txBody>
      <dsp:txXfrm>
        <a:off x="3065456" y="450350"/>
        <a:ext cx="2417675" cy="6392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89C39-11D1-4F7A-BA3E-F18999C5041C}">
      <dsp:nvSpPr>
        <dsp:cNvPr id="0" name=""/>
        <dsp:cNvSpPr/>
      </dsp:nvSpPr>
      <dsp:spPr>
        <a:xfrm>
          <a:off x="2361236" y="290379"/>
          <a:ext cx="3101782" cy="839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smtClean="0"/>
            <a:t>BRAKES</a:t>
          </a:r>
          <a:endParaRPr lang="en-US" sz="3600" kern="1200" dirty="0"/>
        </a:p>
      </dsp:txBody>
      <dsp:txXfrm>
        <a:off x="2402204" y="331347"/>
        <a:ext cx="3019846" cy="75728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932FD-FC1E-428F-8ED5-848E9FEDFC0C}" type="datetimeFigureOut">
              <a:rPr lang="en-US" smtClean="0"/>
              <a:t>7/26/2019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D35CB-D114-48A1-B873-9DB901305AE8}" type="slidenum">
              <a:rPr lang="en-US" smtClean="0"/>
              <a:t>‹#›</a:t>
            </a:fld>
            <a:endParaRPr lang="en-US"/>
          </a:p>
        </p:txBody>
      </p:sp>
    </p:spTree>
    <p:extLst>
      <p:ext uri="{BB962C8B-B14F-4D97-AF65-F5344CB8AC3E}">
        <p14:creationId xmlns:p14="http://schemas.microsoft.com/office/powerpoint/2010/main" val="237633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channel/UCRZEP26ZV7FazI5E4pmfBF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b="1" smtClean="0"/>
              <a:t>Say: </a:t>
            </a:r>
            <a:r>
              <a:rPr lang="en-US" smtClean="0"/>
              <a:t>Today </a:t>
            </a:r>
            <a:r>
              <a:rPr lang="en-US" dirty="0" smtClean="0"/>
              <a:t>we are going to learn about the steps</a:t>
            </a:r>
            <a:r>
              <a:rPr lang="en-US" baseline="0" dirty="0" smtClean="0"/>
              <a:t> to biking safely.</a:t>
            </a:r>
            <a:endParaRPr lang="en-US" dirty="0"/>
          </a:p>
        </p:txBody>
      </p:sp>
      <p:sp>
        <p:nvSpPr>
          <p:cNvPr id="4" name="Slide Number Placeholder 3"/>
          <p:cNvSpPr>
            <a:spLocks noGrp="1"/>
          </p:cNvSpPr>
          <p:nvPr>
            <p:ph type="sldNum" sz="quarter" idx="10"/>
          </p:nvPr>
        </p:nvSpPr>
        <p:spPr/>
        <p:txBody>
          <a:bodyPr/>
          <a:lstStyle/>
          <a:p>
            <a:pPr marL="0" marR="0" lvl="0" indent="0" algn="r" defTabSz="914079" rtl="0" eaLnBrk="1" fontAlgn="auto" latinLnBrk="0" hangingPunct="1">
              <a:lnSpc>
                <a:spcPct val="100000"/>
              </a:lnSpc>
              <a:spcBef>
                <a:spcPts val="0"/>
              </a:spcBef>
              <a:spcAft>
                <a:spcPts val="0"/>
              </a:spcAft>
              <a:buClrTx/>
              <a:buSzTx/>
              <a:buFontTx/>
              <a:buNone/>
              <a:tabLst/>
              <a:defRPr/>
            </a:pPr>
            <a:fld id="{E3DF0954-3A72-4F78-A0DE-FA3E9D29C5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7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3260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dirty="0" smtClean="0"/>
              <a:t>Now,</a:t>
            </a:r>
            <a:r>
              <a:rPr lang="en-US" baseline="0" dirty="0" smtClean="0"/>
              <a:t> we are going to find out the right way to wear a helmet while biking.</a:t>
            </a:r>
          </a:p>
          <a:p>
            <a:endParaRPr lang="en-US" baseline="0" dirty="0" smtClean="0"/>
          </a:p>
          <a:p>
            <a:r>
              <a:rPr lang="en-US" b="1" i="0" baseline="0" dirty="0" smtClean="0"/>
              <a:t>Ask:</a:t>
            </a:r>
            <a:r>
              <a:rPr lang="en-US" b="0" i="0" baseline="0" dirty="0" smtClean="0"/>
              <a:t> By a show of hands, who here thinks that </a:t>
            </a:r>
            <a:r>
              <a:rPr lang="en-US" b="1" i="0" baseline="0" dirty="0" smtClean="0"/>
              <a:t>A</a:t>
            </a:r>
            <a:r>
              <a:rPr lang="en-US" b="0" i="0" baseline="0" dirty="0" smtClean="0"/>
              <a:t> is the correct way to wear a helmet?</a:t>
            </a:r>
          </a:p>
          <a:p>
            <a:endParaRPr lang="en-US" baseline="0" dirty="0" smtClean="0"/>
          </a:p>
          <a:p>
            <a:pPr marL="0" algn="l" defTabSz="914400" rtl="0" eaLnBrk="1" latinLnBrk="0" hangingPunct="1"/>
            <a:r>
              <a:rPr lang="en-US" b="1" i="0" baseline="0" dirty="0" smtClean="0"/>
              <a:t>Ask: </a:t>
            </a:r>
            <a:r>
              <a:rPr lang="en-US" sz="1200" b="0" i="0" kern="1200" baseline="0" dirty="0" smtClean="0">
                <a:solidFill>
                  <a:schemeClr val="tx1"/>
                </a:solidFill>
                <a:latin typeface="+mn-lt"/>
                <a:ea typeface="+mn-ea"/>
                <a:cs typeface="+mn-cs"/>
              </a:rPr>
              <a:t>By a show of hands, who here thinks that </a:t>
            </a:r>
            <a:r>
              <a:rPr lang="en-US" sz="1200" b="1" i="0" kern="1200" baseline="0" dirty="0" smtClean="0">
                <a:solidFill>
                  <a:schemeClr val="tx1"/>
                </a:solidFill>
                <a:latin typeface="+mn-lt"/>
                <a:ea typeface="+mn-ea"/>
                <a:cs typeface="+mn-cs"/>
              </a:rPr>
              <a:t>B</a:t>
            </a:r>
            <a:r>
              <a:rPr lang="en-US" sz="1200" b="0" i="0" kern="1200" baseline="0" dirty="0" smtClean="0">
                <a:solidFill>
                  <a:schemeClr val="tx1"/>
                </a:solidFill>
                <a:latin typeface="+mn-lt"/>
                <a:ea typeface="+mn-ea"/>
                <a:cs typeface="+mn-cs"/>
              </a:rPr>
              <a:t> is the correct way to wear a helmet?</a:t>
            </a:r>
          </a:p>
          <a:p>
            <a:pPr marL="0" algn="l" defTabSz="914400" rtl="0" eaLnBrk="1" latinLnBrk="0" hangingPunct="1"/>
            <a:endParaRPr lang="en-US" sz="1200" b="0" i="0" kern="1200" baseline="0" dirty="0" smtClean="0">
              <a:solidFill>
                <a:schemeClr val="tx1"/>
              </a:solidFill>
              <a:latin typeface="+mn-lt"/>
              <a:ea typeface="+mn-ea"/>
              <a:cs typeface="+mn-cs"/>
            </a:endParaRPr>
          </a:p>
          <a:p>
            <a:pPr marL="0" algn="l" defTabSz="914400" rtl="0" eaLnBrk="1" latinLnBrk="0" hangingPunct="1"/>
            <a:r>
              <a:rPr lang="en-US" b="1" i="0" baseline="0" dirty="0" smtClean="0"/>
              <a:t>Ask: </a:t>
            </a:r>
            <a:r>
              <a:rPr lang="en-US" sz="1200" b="0" i="0" kern="1200" baseline="0" dirty="0" smtClean="0">
                <a:solidFill>
                  <a:schemeClr val="tx1"/>
                </a:solidFill>
                <a:latin typeface="+mn-lt"/>
                <a:ea typeface="+mn-ea"/>
                <a:cs typeface="+mn-cs"/>
              </a:rPr>
              <a:t>By a show of hands, who here thinks that </a:t>
            </a:r>
            <a:r>
              <a:rPr lang="en-US" sz="1200" b="1" i="0" kern="1200" baseline="0" dirty="0" smtClean="0">
                <a:solidFill>
                  <a:schemeClr val="tx1"/>
                </a:solidFill>
                <a:latin typeface="+mn-lt"/>
                <a:ea typeface="+mn-ea"/>
                <a:cs typeface="+mn-cs"/>
              </a:rPr>
              <a:t>C</a:t>
            </a:r>
            <a:r>
              <a:rPr lang="en-US" sz="1200" b="0" i="0" kern="1200" baseline="0" dirty="0" smtClean="0">
                <a:solidFill>
                  <a:schemeClr val="tx1"/>
                </a:solidFill>
                <a:latin typeface="+mn-lt"/>
                <a:ea typeface="+mn-ea"/>
                <a:cs typeface="+mn-cs"/>
              </a:rPr>
              <a:t> is the correct way to wear a helmet?</a:t>
            </a:r>
          </a:p>
          <a:p>
            <a:endParaRPr lang="en-US" b="1" i="1" baseline="0" dirty="0" smtClean="0"/>
          </a:p>
          <a:p>
            <a:r>
              <a:rPr lang="en-US" sz="1200" b="1" i="0" baseline="0" dirty="0" smtClean="0"/>
              <a:t>Answer:</a:t>
            </a:r>
            <a:r>
              <a:rPr lang="en-US" sz="1200" b="0" i="0" baseline="0" dirty="0" smtClean="0"/>
              <a:t> </a:t>
            </a:r>
            <a:r>
              <a:rPr lang="en-US" sz="1200" b="1" i="0" baseline="0" dirty="0" smtClean="0"/>
              <a:t>C </a:t>
            </a:r>
            <a:r>
              <a:rPr lang="en-US" sz="1200" b="0" i="0" baseline="0" dirty="0" smtClean="0"/>
              <a:t>is the correct answer!</a:t>
            </a:r>
          </a:p>
          <a:p>
            <a:endParaRPr lang="en-US" sz="1200" b="0" i="0" baseline="0" dirty="0" smtClean="0"/>
          </a:p>
          <a:p>
            <a:pPr marL="0" indent="0">
              <a:buFont typeface="Arial" panose="020B0604020202020204" pitchFamily="34" charset="0"/>
              <a:buNone/>
            </a:pPr>
            <a:r>
              <a:rPr lang="en-US" sz="1200" b="1" i="0" baseline="0" dirty="0" smtClean="0"/>
              <a:t>Say: </a:t>
            </a:r>
            <a:r>
              <a:rPr lang="en-US" sz="1200" b="0" i="0" baseline="0" dirty="0" smtClean="0"/>
              <a:t>To figure out for yourself that your helmet fits right, follow these two rules. After you put your helmet on: </a:t>
            </a:r>
          </a:p>
          <a:p>
            <a:pPr marL="171450" indent="-171450">
              <a:buFont typeface="Arial" panose="020B0604020202020204" pitchFamily="34" charset="0"/>
              <a:buChar char="•"/>
            </a:pPr>
            <a:r>
              <a:rPr lang="en-US" sz="1200" b="0" i="0" baseline="0" dirty="0" smtClean="0"/>
              <a:t>there should be space for one or two fingers on your forehead, above your eyebrows</a:t>
            </a:r>
          </a:p>
          <a:p>
            <a:pPr marL="171450" indent="-171450">
              <a:buFont typeface="Arial" panose="020B0604020202020204" pitchFamily="34" charset="0"/>
              <a:buChar char="•"/>
            </a:pPr>
            <a:r>
              <a:rPr lang="en-US" sz="1200" b="0" i="0" baseline="0" dirty="0" smtClean="0"/>
              <a:t>there should be space for one or two fingers between the chin strap and your chin</a:t>
            </a:r>
          </a:p>
          <a:p>
            <a:pPr marL="171450" indent="-171450">
              <a:buFont typeface="Arial" panose="020B0604020202020204" pitchFamily="34" charset="0"/>
              <a:buChar char="•"/>
            </a:pPr>
            <a:r>
              <a:rPr lang="en-US" sz="1200" b="0" i="0" baseline="0" dirty="0" smtClean="0"/>
              <a:t>If your fingers fit in both areas, then your helmet is well-fitted for your head and you’re good to go!</a:t>
            </a:r>
            <a:endParaRPr lang="en-US" sz="1200" b="0" i="0" dirty="0" smtClean="0"/>
          </a:p>
        </p:txBody>
      </p:sp>
      <p:sp>
        <p:nvSpPr>
          <p:cNvPr id="4" name="Slide Number Placeholder 3"/>
          <p:cNvSpPr>
            <a:spLocks noGrp="1"/>
          </p:cNvSpPr>
          <p:nvPr>
            <p:ph type="sldNum" sz="quarter" idx="10"/>
          </p:nvPr>
        </p:nvSpPr>
        <p:spPr/>
        <p:txBody>
          <a:bodyPr/>
          <a:lstStyle/>
          <a:p>
            <a:fld id="{3BAD35CB-D114-48A1-B873-9DB901305AE8}" type="slidenum">
              <a:rPr lang="en-US" smtClean="0"/>
              <a:t>10</a:t>
            </a:fld>
            <a:endParaRPr lang="en-US"/>
          </a:p>
        </p:txBody>
      </p:sp>
    </p:spTree>
    <p:extLst>
      <p:ext uri="{BB962C8B-B14F-4D97-AF65-F5344CB8AC3E}">
        <p14:creationId xmlns:p14="http://schemas.microsoft.com/office/powerpoint/2010/main" val="3503495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i="0" u="none" dirty="0" smtClean="0"/>
              <a:t>Ask: </a:t>
            </a:r>
            <a:r>
              <a:rPr lang="en-US" sz="1200" b="0" i="0" u="none" dirty="0" smtClean="0"/>
              <a:t>What is the door zone?</a:t>
            </a:r>
          </a:p>
          <a:p>
            <a:pPr lvl="0" rtl="0"/>
            <a:r>
              <a:rPr lang="en-US" sz="1200" b="1" u="none" dirty="0" smtClean="0"/>
              <a:t>Answer: </a:t>
            </a:r>
            <a:r>
              <a:rPr lang="en-US" sz="1200" b="0" u="none" dirty="0" smtClean="0"/>
              <a:t>The</a:t>
            </a:r>
            <a:r>
              <a:rPr lang="en-US" sz="1200" b="0" u="none" baseline="0" dirty="0" smtClean="0"/>
              <a:t> space that the open door of a parked car occupies. If you’re riding in the door zone and a driver or a passenger opens the door, you might ride into it. </a:t>
            </a:r>
            <a:endParaRPr lang="en-US" dirty="0" smtClean="0"/>
          </a:p>
          <a:p>
            <a:endParaRPr lang="en-US" b="1" u="none" dirty="0" smtClean="0"/>
          </a:p>
          <a:p>
            <a:r>
              <a:rPr lang="en-US" b="1" u="none" dirty="0" smtClean="0"/>
              <a:t>Ask:</a:t>
            </a:r>
            <a:r>
              <a:rPr lang="en-US" baseline="0" dirty="0" smtClean="0"/>
              <a:t> </a:t>
            </a:r>
            <a:r>
              <a:rPr lang="en-US" dirty="0" smtClean="0"/>
              <a:t>How can</a:t>
            </a:r>
            <a:r>
              <a:rPr lang="en-US" baseline="0" dirty="0" smtClean="0"/>
              <a:t> we avoid a collision between us and a car in the “door zone”?</a:t>
            </a:r>
          </a:p>
          <a:p>
            <a:r>
              <a:rPr lang="en-US" b="1" baseline="0" dirty="0" smtClean="0"/>
              <a:t>Possible answers:</a:t>
            </a:r>
          </a:p>
          <a:p>
            <a:pPr marL="171450" indent="-171450">
              <a:buFont typeface="Arial" panose="020B0604020202020204" pitchFamily="34" charset="0"/>
              <a:buChar char="•"/>
            </a:pPr>
            <a:r>
              <a:rPr lang="en-US" baseline="0" dirty="0" smtClean="0"/>
              <a:t>Slow down near parked cars</a:t>
            </a:r>
          </a:p>
          <a:p>
            <a:pPr marL="171450" indent="-171450">
              <a:buFont typeface="Arial" panose="020B0604020202020204" pitchFamily="34" charset="0"/>
              <a:buChar char="•"/>
            </a:pPr>
            <a:r>
              <a:rPr lang="en-US" baseline="0" dirty="0" smtClean="0"/>
              <a:t>Keep an eye out for drivers opening their doors</a:t>
            </a:r>
          </a:p>
          <a:p>
            <a:pPr marL="171450" indent="-171450">
              <a:buFont typeface="Arial" panose="020B0604020202020204" pitchFamily="34" charset="0"/>
              <a:buChar char="•"/>
            </a:pPr>
            <a:r>
              <a:rPr lang="en-US" baseline="0" dirty="0" smtClean="0"/>
              <a:t>Keep a safe distance when possible</a:t>
            </a:r>
          </a:p>
          <a:p>
            <a:pPr marL="171450" indent="-171450">
              <a:buFont typeface="Arial" panose="020B0604020202020204" pitchFamily="34" charset="0"/>
              <a:buChar char="•"/>
            </a:pPr>
            <a:r>
              <a:rPr lang="en-US" sz="1200" b="0" u="none" baseline="0" dirty="0" smtClean="0"/>
              <a:t>Ride with three feet between you and parked cars</a:t>
            </a:r>
          </a:p>
          <a:p>
            <a:pPr marL="171450" indent="-171450">
              <a:buFont typeface="Arial" panose="020B0604020202020204" pitchFamily="34" charset="0"/>
              <a:buChar char="•"/>
            </a:pPr>
            <a:endParaRPr lang="en-US" sz="1200" b="0" u="none" baseline="0" dirty="0" smtClean="0"/>
          </a:p>
          <a:p>
            <a:pPr marL="0" indent="0">
              <a:buFont typeface="Arial" panose="020B0604020202020204" pitchFamily="34" charset="0"/>
              <a:buNone/>
            </a:pPr>
            <a:r>
              <a:rPr lang="en-US" sz="1200" b="1" u="none" baseline="0" dirty="0" smtClean="0"/>
              <a:t>Say: </a:t>
            </a:r>
            <a:r>
              <a:rPr lang="en-US" sz="1200" b="0" u="none" baseline="0" dirty="0" smtClean="0"/>
              <a:t>If you are getting out of a car, look for bicyclists before you open the door.</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11</a:t>
            </a:fld>
            <a:endParaRPr lang="en-US" dirty="0"/>
          </a:p>
        </p:txBody>
      </p:sp>
    </p:spTree>
    <p:extLst>
      <p:ext uri="{BB962C8B-B14F-4D97-AF65-F5344CB8AC3E}">
        <p14:creationId xmlns:p14="http://schemas.microsoft.com/office/powerpoint/2010/main" val="2570952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r>
              <a:rPr lang="en-US" dirty="0" smtClean="0"/>
              <a:t> If</a:t>
            </a:r>
            <a:r>
              <a:rPr lang="en-US" baseline="0" dirty="0" smtClean="0"/>
              <a:t> there is a lot of traffic and you don’t feel safe riding across the road, then find a crosswalk, and walk your bike to get to the other side.</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12</a:t>
            </a:fld>
            <a:endParaRPr lang="en-US"/>
          </a:p>
        </p:txBody>
      </p:sp>
    </p:spTree>
    <p:extLst>
      <p:ext uri="{BB962C8B-B14F-4D97-AF65-F5344CB8AC3E}">
        <p14:creationId xmlns:p14="http://schemas.microsoft.com/office/powerpoint/2010/main" val="925852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dirty="0" smtClean="0"/>
              <a:t>A</a:t>
            </a:r>
            <a:r>
              <a:rPr lang="en-US" baseline="0" dirty="0" smtClean="0"/>
              <a:t> is for AIR: </a:t>
            </a:r>
            <a:r>
              <a:rPr lang="en-US" dirty="0" smtClean="0"/>
              <a:t>Check the air pressure, spin the wheels and make sure the</a:t>
            </a:r>
            <a:r>
              <a:rPr lang="en-US" baseline="0" dirty="0" smtClean="0"/>
              <a:t> </a:t>
            </a:r>
            <a:r>
              <a:rPr lang="en-US" dirty="0" smtClean="0"/>
              <a:t>tires are not worn out. </a:t>
            </a:r>
          </a:p>
          <a:p>
            <a:endParaRPr lang="en-US" b="1" dirty="0" smtClean="0"/>
          </a:p>
          <a:p>
            <a:r>
              <a:rPr lang="en-US" b="1" dirty="0" smtClean="0"/>
              <a:t>ASK:</a:t>
            </a:r>
            <a:r>
              <a:rPr lang="en-US" baseline="0" dirty="0" smtClean="0"/>
              <a:t> Do you know how to check if you’ve filled it enough?</a:t>
            </a:r>
          </a:p>
          <a:p>
            <a:r>
              <a:rPr lang="en-US" b="1" baseline="0" dirty="0" smtClean="0"/>
              <a:t>ANSWER: </a:t>
            </a:r>
            <a:r>
              <a:rPr lang="en-US" b="0" baseline="0" dirty="0" smtClean="0"/>
              <a:t>Look for the PSI on your bike tire, then t</a:t>
            </a:r>
            <a:r>
              <a:rPr lang="en-US" baseline="0" dirty="0" smtClean="0"/>
              <a:t>ry to squeeze the tire, make sure it’s firm. If it’s not firm, look for the pressure range on the side of the tire, and make sure it’s filled within that range.</a:t>
            </a:r>
            <a:endParaRPr lang="en-US" dirty="0" smtClean="0"/>
          </a:p>
        </p:txBody>
      </p:sp>
      <p:sp>
        <p:nvSpPr>
          <p:cNvPr id="4" name="Slide Number Placeholder 3"/>
          <p:cNvSpPr>
            <a:spLocks noGrp="1"/>
          </p:cNvSpPr>
          <p:nvPr>
            <p:ph type="sldNum" sz="quarter" idx="10"/>
          </p:nvPr>
        </p:nvSpPr>
        <p:spPr/>
        <p:txBody>
          <a:bodyPr/>
          <a:lstStyle/>
          <a:p>
            <a:fld id="{3BAD35CB-D114-48A1-B873-9DB901305AE8}" type="slidenum">
              <a:rPr lang="en-US" smtClean="0"/>
              <a:t>13</a:t>
            </a:fld>
            <a:endParaRPr lang="en-US"/>
          </a:p>
        </p:txBody>
      </p:sp>
    </p:spTree>
    <p:extLst>
      <p:ext uri="{BB962C8B-B14F-4D97-AF65-F5344CB8AC3E}">
        <p14:creationId xmlns:p14="http://schemas.microsoft.com/office/powerpoint/2010/main" val="4064659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dirty="0" smtClean="0"/>
              <a:t>Check to make sure your</a:t>
            </a:r>
            <a:r>
              <a:rPr lang="en-US" baseline="0" dirty="0" smtClean="0"/>
              <a:t> hand brakes </a:t>
            </a:r>
            <a:r>
              <a:rPr lang="en-US" dirty="0" smtClean="0"/>
              <a:t>will stop the bike by spinning the back wheel and applying the brake. Lift one tire up at a time and spin it; squeeze the levers to see if the tire stops. </a:t>
            </a:r>
          </a:p>
          <a:p>
            <a:endParaRPr lang="en-US" dirty="0" smtClean="0"/>
          </a:p>
          <a:p>
            <a:r>
              <a:rPr lang="en-US" b="1" i="1" dirty="0" smtClean="0"/>
              <a:t>Note:</a:t>
            </a:r>
            <a:r>
              <a:rPr lang="en-US" b="1" i="1" baseline="0" dirty="0" smtClean="0"/>
              <a:t> </a:t>
            </a:r>
            <a:r>
              <a:rPr lang="en-US" baseline="0" dirty="0" smtClean="0"/>
              <a:t>If a bicycle has coaster brakes, the rider will stop the bicycle by peddling backwards. </a:t>
            </a:r>
          </a:p>
          <a:p>
            <a:r>
              <a:rPr lang="en-US" baseline="0" dirty="0" smtClean="0"/>
              <a:t>If the brakes don’t work, don’t ride your bike until you get them fixed.</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14</a:t>
            </a:fld>
            <a:endParaRPr lang="en-US"/>
          </a:p>
        </p:txBody>
      </p:sp>
    </p:spTree>
    <p:extLst>
      <p:ext uri="{BB962C8B-B14F-4D97-AF65-F5344CB8AC3E}">
        <p14:creationId xmlns:p14="http://schemas.microsoft.com/office/powerpoint/2010/main" val="3281796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r>
              <a:rPr lang="en-US" dirty="0" smtClean="0"/>
              <a:t> Grab the crank arms and try to wiggle side to side. There should be no movement. Spin the pedals and cranks to see if the chain drives the rear wheel. The chain should look like metal not rust or black gunk. If the bike has gears check to make sure the gear levers and derailleurs (gear-changing mechanism) work to shift the chain between gears. </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15</a:t>
            </a:fld>
            <a:endParaRPr lang="en-US"/>
          </a:p>
        </p:txBody>
      </p:sp>
    </p:spTree>
    <p:extLst>
      <p:ext uri="{BB962C8B-B14F-4D97-AF65-F5344CB8AC3E}">
        <p14:creationId xmlns:p14="http://schemas.microsoft.com/office/powerpoint/2010/main" val="175164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dirty="0" smtClean="0"/>
              <a:t>Some bikes have quick releases on the wheels or the seat post. Check to make sure they are tight and closed properly</a:t>
            </a:r>
            <a:r>
              <a:rPr lang="en-US" baseline="0" dirty="0" smtClean="0"/>
              <a:t> and won’t catch on your clothing.</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16</a:t>
            </a:fld>
            <a:endParaRPr lang="en-US"/>
          </a:p>
        </p:txBody>
      </p:sp>
    </p:spTree>
    <p:extLst>
      <p:ext uri="{BB962C8B-B14F-4D97-AF65-F5344CB8AC3E}">
        <p14:creationId xmlns:p14="http://schemas.microsoft.com/office/powerpoint/2010/main" val="35358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dirty="0" smtClean="0"/>
              <a:t>After making sure the seat and handlebars are tight, ride the bicycle around in</a:t>
            </a:r>
            <a:r>
              <a:rPr lang="en-US" baseline="0" dirty="0" smtClean="0"/>
              <a:t> a safe area where there are no moving cars, </a:t>
            </a:r>
            <a:r>
              <a:rPr lang="en-US" dirty="0" smtClean="0"/>
              <a:t>and check that everything works well.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SOURCE:</a:t>
            </a:r>
            <a:r>
              <a:rPr lang="en-US" i="1" baseline="0" dirty="0" smtClean="0"/>
              <a:t> </a:t>
            </a:r>
            <a:r>
              <a:rPr lang="en-US" baseline="0" dirty="0" smtClean="0"/>
              <a:t>FHWA</a:t>
            </a:r>
            <a:endParaRPr lang="en-US" dirty="0" smtClean="0"/>
          </a:p>
          <a:p>
            <a:r>
              <a:rPr lang="en-US" baseline="0" dirty="0" err="1" smtClean="0"/>
              <a:t>PedBikeInfo</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17</a:t>
            </a:fld>
            <a:endParaRPr lang="en-US"/>
          </a:p>
        </p:txBody>
      </p:sp>
    </p:spTree>
    <p:extLst>
      <p:ext uri="{BB962C8B-B14F-4D97-AF65-F5344CB8AC3E}">
        <p14:creationId xmlns:p14="http://schemas.microsoft.com/office/powerpoint/2010/main" val="2577642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dirty="0" smtClean="0"/>
              <a:t>If</a:t>
            </a:r>
            <a:r>
              <a:rPr lang="en-US" baseline="0" dirty="0" smtClean="0"/>
              <a:t> you have to leave your bike somewhere, make sure you lock it properly!</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18</a:t>
            </a:fld>
            <a:endParaRPr lang="en-US"/>
          </a:p>
        </p:txBody>
      </p:sp>
    </p:spTree>
    <p:extLst>
      <p:ext uri="{BB962C8B-B14F-4D97-AF65-F5344CB8AC3E}">
        <p14:creationId xmlns:p14="http://schemas.microsoft.com/office/powerpoint/2010/main" val="1829899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conclusion,</a:t>
            </a:r>
            <a:r>
              <a:rPr lang="en-US" sz="1200" kern="1200" baseline="0" dirty="0" smtClean="0">
                <a:solidFill>
                  <a:schemeClr val="tx1"/>
                </a:solidFill>
                <a:effectLst/>
                <a:latin typeface="+mn-lt"/>
                <a:ea typeface="+mn-ea"/>
                <a:cs typeface="+mn-cs"/>
              </a:rPr>
              <a:t> there are </a:t>
            </a:r>
            <a:r>
              <a:rPr lang="en-US" sz="1200" kern="1200" dirty="0" smtClean="0">
                <a:solidFill>
                  <a:schemeClr val="tx1"/>
                </a:solidFill>
                <a:effectLst/>
                <a:latin typeface="+mn-lt"/>
                <a:ea typeface="+mn-ea"/>
                <a:cs typeface="+mn-cs"/>
              </a:rPr>
              <a:t>5 things to know:</a:t>
            </a:r>
          </a:p>
          <a:p>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Get your bike checked out </a:t>
            </a:r>
          </a:p>
          <a:p>
            <a:pPr marL="228600" indent="-228600">
              <a:buFont typeface="+mj-lt"/>
              <a:buAutoNum type="arabicPeriod"/>
            </a:pPr>
            <a:r>
              <a:rPr lang="en-US" sz="1200" kern="1200" dirty="0" smtClean="0">
                <a:solidFill>
                  <a:schemeClr val="tx1"/>
                </a:solidFill>
                <a:effectLst/>
                <a:latin typeface="+mn-lt"/>
                <a:ea typeface="+mn-ea"/>
                <a:cs typeface="+mn-cs"/>
              </a:rPr>
              <a:t>Wear your helmet</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Have fun!!</a:t>
            </a:r>
            <a:endParaRPr lang="en-US" sz="1100" kern="1200" dirty="0" smtClean="0">
              <a:solidFill>
                <a:schemeClr val="tx1"/>
              </a:solidFill>
              <a:effectLst/>
              <a:latin typeface="+mn-lt"/>
              <a:ea typeface="+mn-ea"/>
              <a:cs typeface="+mn-cs"/>
            </a:endParaRPr>
          </a:p>
          <a:p>
            <a:endParaRPr lang="en-US" dirty="0" smtClean="0"/>
          </a:p>
          <a:p>
            <a:r>
              <a:rPr lang="en-US" baseline="0" dirty="0" smtClean="0"/>
              <a:t>SOURCE: </a:t>
            </a:r>
            <a:r>
              <a:rPr lang="en-US" u="none" strike="noStrike" dirty="0" smtClean="0">
                <a:effectLst/>
                <a:hlinkClick r:id="rId3"/>
              </a:rPr>
              <a:t>The Active Transportation Alliance</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19</a:t>
            </a:fld>
            <a:endParaRPr lang="en-US"/>
          </a:p>
        </p:txBody>
      </p:sp>
    </p:spTree>
    <p:extLst>
      <p:ext uri="{BB962C8B-B14F-4D97-AF65-F5344CB8AC3E}">
        <p14:creationId xmlns:p14="http://schemas.microsoft.com/office/powerpoint/2010/main" val="375992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six key</a:t>
            </a:r>
            <a:r>
              <a:rPr lang="en-US" baseline="0" dirty="0" smtClean="0"/>
              <a:t> rules for bicycling!</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Wear a helmet</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Ride </a:t>
            </a:r>
            <a:r>
              <a:rPr lang="en-US" baseline="0" dirty="0" smtClean="0"/>
              <a:t>in the same direction as traffic</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Obey all traffic signs/signals</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Use hand signals</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Ride in a straight line</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Be </a:t>
            </a:r>
            <a:r>
              <a:rPr lang="en-US" baseline="0" dirty="0" smtClean="0"/>
              <a:t>visible</a:t>
            </a:r>
            <a:endParaRPr lang="en-US" baseline="0" dirty="0" smtClean="0"/>
          </a:p>
        </p:txBody>
      </p:sp>
      <p:sp>
        <p:nvSpPr>
          <p:cNvPr id="4" name="Slide Number Placeholder 3"/>
          <p:cNvSpPr>
            <a:spLocks noGrp="1"/>
          </p:cNvSpPr>
          <p:nvPr>
            <p:ph type="sldNum" sz="quarter" idx="10"/>
          </p:nvPr>
        </p:nvSpPr>
        <p:spPr/>
        <p:txBody>
          <a:bodyPr/>
          <a:lstStyle/>
          <a:p>
            <a:fld id="{3BAD35CB-D114-48A1-B873-9DB901305AE8}" type="slidenum">
              <a:rPr lang="en-US" smtClean="0"/>
              <a:t>2</a:t>
            </a:fld>
            <a:endParaRPr lang="en-US"/>
          </a:p>
        </p:txBody>
      </p:sp>
    </p:spTree>
    <p:extLst>
      <p:ext uri="{BB962C8B-B14F-4D97-AF65-F5344CB8AC3E}">
        <p14:creationId xmlns:p14="http://schemas.microsoft.com/office/powerpoint/2010/main" val="967005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0" dirty="0" smtClean="0">
                <a:solidFill>
                  <a:schemeClr val="tx1"/>
                </a:solidFill>
                <a:effectLst/>
                <a:latin typeface="+mn-lt"/>
                <a:ea typeface="+mn-ea"/>
                <a:cs typeface="+mn-cs"/>
              </a:rPr>
              <a:t>Ask: </a:t>
            </a:r>
            <a:r>
              <a:rPr lang="en-US" sz="1200" b="0" i="0" kern="1200" baseline="0" dirty="0" smtClean="0">
                <a:solidFill>
                  <a:schemeClr val="tx1"/>
                </a:solidFill>
                <a:effectLst/>
                <a:latin typeface="+mn-lt"/>
                <a:ea typeface="+mn-ea"/>
                <a:cs typeface="+mn-cs"/>
              </a:rPr>
              <a:t>Who can tell me why wearing a helmet is very important?</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Answer: </a:t>
            </a:r>
            <a:r>
              <a:rPr lang="en-US" sz="1200" kern="1200" baseline="0" dirty="0" smtClean="0">
                <a:solidFill>
                  <a:schemeClr val="tx1"/>
                </a:solidFill>
                <a:effectLst/>
                <a:latin typeface="+mn-lt"/>
                <a:ea typeface="+mn-ea"/>
                <a:cs typeface="+mn-cs"/>
              </a:rPr>
              <a:t>Wearing a helmet can help protect your head and brain if you happen to fall or get into a crash while biking.</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3</a:t>
            </a:fld>
            <a:endParaRPr lang="en-US"/>
          </a:p>
        </p:txBody>
      </p:sp>
    </p:spTree>
    <p:extLst>
      <p:ext uri="{BB962C8B-B14F-4D97-AF65-F5344CB8AC3E}">
        <p14:creationId xmlns:p14="http://schemas.microsoft.com/office/powerpoint/2010/main" val="136348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Say:</a:t>
            </a:r>
            <a:r>
              <a:rPr lang="en-US" dirty="0" smtClean="0"/>
              <a:t> The first</a:t>
            </a:r>
            <a:r>
              <a:rPr lang="en-US" baseline="0" dirty="0" smtClean="0"/>
              <a:t> rule is to ride WITH traffic. This means that you are riding in the same direction as the traffic is moving. This way, drivers can see you. When you’re riding your bike in the road, you are treated like a car! So, if you’re out on the road and a car is going straight, you should be driving straight too.</a:t>
            </a:r>
            <a:r>
              <a:rPr lang="en-US" dirty="0" smtClean="0"/>
              <a:t> </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4</a:t>
            </a:fld>
            <a:endParaRPr lang="en-US"/>
          </a:p>
        </p:txBody>
      </p:sp>
    </p:spTree>
    <p:extLst>
      <p:ext uri="{BB962C8B-B14F-4D97-AF65-F5344CB8AC3E}">
        <p14:creationId xmlns:p14="http://schemas.microsoft.com/office/powerpoint/2010/main" val="245000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baseline="0" dirty="0" smtClean="0"/>
              <a:t>Remember you must obey traffic signs and signals. Just like cars, when you’re riding your bike, you have to stop at STOP signs and RED lights, and watch out for people walking! Keep in mind, you still need to use your eyes and ears to listen to what’s going on around you.</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5</a:t>
            </a:fld>
            <a:endParaRPr lang="en-US"/>
          </a:p>
        </p:txBody>
      </p:sp>
    </p:spTree>
    <p:extLst>
      <p:ext uri="{BB962C8B-B14F-4D97-AF65-F5344CB8AC3E}">
        <p14:creationId xmlns:p14="http://schemas.microsoft.com/office/powerpoint/2010/main" val="102450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baseline="0" dirty="0" smtClean="0"/>
              <a:t>Let’s practice together! Everyone please stand up, and let’s do this together. Everyone, signal RIGHT (they signal). Now signal left (they signal). And finally, signal to STOP (they signal). Great job everyone, and now a round of applause for yourself and your classmates!</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6</a:t>
            </a:fld>
            <a:endParaRPr lang="en-US"/>
          </a:p>
        </p:txBody>
      </p:sp>
    </p:spTree>
    <p:extLst>
      <p:ext uri="{BB962C8B-B14F-4D97-AF65-F5344CB8AC3E}">
        <p14:creationId xmlns:p14="http://schemas.microsoft.com/office/powerpoint/2010/main" val="295025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Ask:</a:t>
            </a:r>
            <a:r>
              <a:rPr lang="en-US" b="1" baseline="0" dirty="0" smtClean="0"/>
              <a:t> </a:t>
            </a:r>
            <a:r>
              <a:rPr lang="en-US" b="0" baseline="0" dirty="0" smtClean="0"/>
              <a:t>How can we be predictable while biking? How can keeping straight while biking help us be more predictable?</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Answer:</a:t>
            </a:r>
            <a:r>
              <a:rPr lang="en-US" b="1" baseline="0" dirty="0" smtClean="0"/>
              <a:t> </a:t>
            </a:r>
            <a:r>
              <a:rPr lang="en-US" dirty="0" smtClean="0"/>
              <a:t>Riding in</a:t>
            </a:r>
            <a:r>
              <a:rPr lang="en-US" baseline="0" dirty="0" smtClean="0"/>
              <a:t> a straight line </a:t>
            </a:r>
            <a:r>
              <a:rPr lang="en-US" dirty="0" smtClean="0"/>
              <a:t>is very important.</a:t>
            </a:r>
            <a:r>
              <a:rPr lang="en-US" baseline="0" dirty="0" smtClean="0"/>
              <a:t> </a:t>
            </a:r>
            <a:r>
              <a:rPr lang="en-US" b="0" i="0" baseline="0" dirty="0" smtClean="0"/>
              <a:t>If you keep straight instead of weaving back and forth </a:t>
            </a:r>
            <a:r>
              <a:rPr lang="en-US" baseline="0" dirty="0" smtClean="0"/>
              <a:t>in front of or between cars</a:t>
            </a:r>
            <a:r>
              <a:rPr lang="en-US" b="0" i="0" baseline="0" dirty="0" smtClean="0"/>
              <a:t>, you won’t hit other bikers and it helps you to be more predictable so that drivers know where you’re going. </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7</a:t>
            </a:fld>
            <a:endParaRPr lang="en-US"/>
          </a:p>
        </p:txBody>
      </p:sp>
    </p:spTree>
    <p:extLst>
      <p:ext uri="{BB962C8B-B14F-4D97-AF65-F5344CB8AC3E}">
        <p14:creationId xmlns:p14="http://schemas.microsoft.com/office/powerpoint/2010/main" val="104091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dirty="0" smtClean="0"/>
              <a:t>Being</a:t>
            </a:r>
            <a:r>
              <a:rPr lang="en-US" baseline="0" dirty="0" smtClean="0"/>
              <a:t> visible is also an important biking rule! This is especially important if you’re riding at night, you need to make sure that you have working lights.</a:t>
            </a:r>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8</a:t>
            </a:fld>
            <a:endParaRPr lang="en-US"/>
          </a:p>
        </p:txBody>
      </p:sp>
    </p:spTree>
    <p:extLst>
      <p:ext uri="{BB962C8B-B14F-4D97-AF65-F5344CB8AC3E}">
        <p14:creationId xmlns:p14="http://schemas.microsoft.com/office/powerpoint/2010/main" val="239815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the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wait for a response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present the students with the correct answer if not given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discuss why the answer given is the correct 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Say: </a:t>
            </a:r>
            <a:r>
              <a:rPr lang="en-US" sz="1200" kern="1200" baseline="0" dirty="0" smtClean="0">
                <a:solidFill>
                  <a:schemeClr val="tx1"/>
                </a:solidFill>
                <a:effectLst/>
                <a:latin typeface="+mn-lt"/>
                <a:ea typeface="+mn-ea"/>
                <a:cs typeface="+mn-cs"/>
              </a:rPr>
              <a:t>Be responsible and wear your helmet. Wearing a helmet can help prevent possible brain damage that may result from a crash.</a:t>
            </a:r>
            <a:endParaRPr lang="en-US" dirty="0" smtClean="0"/>
          </a:p>
          <a:p>
            <a:endParaRPr lang="en-US" dirty="0"/>
          </a:p>
        </p:txBody>
      </p:sp>
      <p:sp>
        <p:nvSpPr>
          <p:cNvPr id="4" name="Slide Number Placeholder 3"/>
          <p:cNvSpPr>
            <a:spLocks noGrp="1"/>
          </p:cNvSpPr>
          <p:nvPr>
            <p:ph type="sldNum" sz="quarter" idx="10"/>
          </p:nvPr>
        </p:nvSpPr>
        <p:spPr/>
        <p:txBody>
          <a:bodyPr/>
          <a:lstStyle/>
          <a:p>
            <a:fld id="{3BAD35CB-D114-48A1-B873-9DB901305AE8}" type="slidenum">
              <a:rPr lang="en-US" smtClean="0"/>
              <a:t>9</a:t>
            </a:fld>
            <a:endParaRPr lang="en-US"/>
          </a:p>
        </p:txBody>
      </p:sp>
    </p:spTree>
    <p:extLst>
      <p:ext uri="{BB962C8B-B14F-4D97-AF65-F5344CB8AC3E}">
        <p14:creationId xmlns:p14="http://schemas.microsoft.com/office/powerpoint/2010/main" val="3133840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5"/>
            <a:ext cx="7848600" cy="1927225"/>
          </a:xfrm>
        </p:spPr>
        <p:txBody>
          <a:bodyPr anchor="b">
            <a:noAutofit/>
          </a:bodyPr>
          <a:lstStyle>
            <a:lvl1pPr>
              <a:defRPr sz="405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342779" indent="0" algn="ctr">
              <a:buNone/>
              <a:defRPr>
                <a:solidFill>
                  <a:schemeClr val="tx1">
                    <a:tint val="75000"/>
                  </a:schemeClr>
                </a:solidFill>
              </a:defRPr>
            </a:lvl2pPr>
            <a:lvl3pPr marL="685559" indent="0" algn="ctr">
              <a:buNone/>
              <a:defRPr>
                <a:solidFill>
                  <a:schemeClr val="tx1">
                    <a:tint val="75000"/>
                  </a:schemeClr>
                </a:solidFill>
              </a:defRPr>
            </a:lvl3pPr>
            <a:lvl4pPr marL="1028339" indent="0" algn="ctr">
              <a:buNone/>
              <a:defRPr>
                <a:solidFill>
                  <a:schemeClr val="tx1">
                    <a:tint val="75000"/>
                  </a:schemeClr>
                </a:solidFill>
              </a:defRPr>
            </a:lvl4pPr>
            <a:lvl5pPr marL="1371119" indent="0" algn="ctr">
              <a:buNone/>
              <a:defRPr>
                <a:solidFill>
                  <a:schemeClr val="tx1">
                    <a:tint val="75000"/>
                  </a:schemeClr>
                </a:solidFill>
              </a:defRPr>
            </a:lvl5pPr>
            <a:lvl6pPr marL="1713899" indent="0" algn="ctr">
              <a:buNone/>
              <a:defRPr>
                <a:solidFill>
                  <a:schemeClr val="tx1">
                    <a:tint val="75000"/>
                  </a:schemeClr>
                </a:solidFill>
              </a:defRPr>
            </a:lvl6pPr>
            <a:lvl7pPr marL="2056678" indent="0" algn="ctr">
              <a:buNone/>
              <a:defRPr>
                <a:solidFill>
                  <a:schemeClr val="tx1">
                    <a:tint val="75000"/>
                  </a:schemeClr>
                </a:solidFill>
              </a:defRPr>
            </a:lvl7pPr>
            <a:lvl8pPr marL="2399459" indent="0" algn="ctr">
              <a:buNone/>
              <a:defRPr>
                <a:solidFill>
                  <a:schemeClr val="tx1">
                    <a:tint val="75000"/>
                  </a:schemeClr>
                </a:solidFill>
              </a:defRPr>
            </a:lvl8pPr>
            <a:lvl9pPr marL="274223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390EF8-2047-4C4E-8EF0-09B4B959B1AE}" type="datetimeFigureOut">
              <a:rPr lang="en-US" smtClean="0"/>
              <a:pPr/>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24DDF-D147-4704-9BD6-726778B8EBC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64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390EF8-2047-4C4E-8EF0-09B4B959B1AE}" type="datetimeFigureOut">
              <a:rPr lang="en-US" smtClean="0"/>
              <a:pPr/>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24DDF-D147-4704-9BD6-726778B8EBCC}" type="slidenum">
              <a:rPr lang="en-US" smtClean="0"/>
              <a:pPr/>
              <a:t>‹#›</a:t>
            </a:fld>
            <a:endParaRPr lang="en-US"/>
          </a:p>
        </p:txBody>
      </p:sp>
    </p:spTree>
    <p:extLst>
      <p:ext uri="{BB962C8B-B14F-4D97-AF65-F5344CB8AC3E}">
        <p14:creationId xmlns:p14="http://schemas.microsoft.com/office/powerpoint/2010/main" val="1922731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390EF8-2047-4C4E-8EF0-09B4B959B1AE}" type="datetimeFigureOut">
              <a:rPr lang="en-US" smtClean="0"/>
              <a:pPr/>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24DDF-D147-4704-9BD6-726778B8EBCC}" type="slidenum">
              <a:rPr lang="en-US" smtClean="0"/>
              <a:pPr/>
              <a:t>‹#›</a:t>
            </a:fld>
            <a:endParaRPr lang="en-US"/>
          </a:p>
        </p:txBody>
      </p:sp>
    </p:spTree>
    <p:extLst>
      <p:ext uri="{BB962C8B-B14F-4D97-AF65-F5344CB8AC3E}">
        <p14:creationId xmlns:p14="http://schemas.microsoft.com/office/powerpoint/2010/main" val="281562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390EF8-2047-4C4E-8EF0-09B4B959B1AE}" type="datetimeFigureOut">
              <a:rPr lang="en-US" smtClean="0"/>
              <a:pPr/>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24DDF-D147-4704-9BD6-726778B8EBCC}" type="slidenum">
              <a:rPr lang="en-US" smtClean="0"/>
              <a:pPr/>
              <a:t>‹#›</a:t>
            </a:fld>
            <a:endParaRPr lang="en-US"/>
          </a:p>
        </p:txBody>
      </p:sp>
    </p:spTree>
    <p:extLst>
      <p:ext uri="{BB962C8B-B14F-4D97-AF65-F5344CB8AC3E}">
        <p14:creationId xmlns:p14="http://schemas.microsoft.com/office/powerpoint/2010/main" val="494793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5"/>
            <a:ext cx="7772400" cy="2200275"/>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9"/>
            <a:ext cx="7772400" cy="1500187"/>
          </a:xfrm>
        </p:spPr>
        <p:txBody>
          <a:bodyPr anchor="t">
            <a:normAutofit/>
          </a:bodyPr>
          <a:lstStyle>
            <a:lvl1pPr marL="0" indent="0">
              <a:buNone/>
              <a:defRPr sz="1800">
                <a:solidFill>
                  <a:schemeClr val="tx2"/>
                </a:solidFill>
              </a:defRPr>
            </a:lvl1pPr>
            <a:lvl2pPr marL="342779" indent="0">
              <a:buNone/>
              <a:defRPr sz="1350">
                <a:solidFill>
                  <a:schemeClr val="tx1">
                    <a:tint val="75000"/>
                  </a:schemeClr>
                </a:solidFill>
              </a:defRPr>
            </a:lvl2pPr>
            <a:lvl3pPr marL="685559" indent="0">
              <a:buNone/>
              <a:defRPr sz="1200">
                <a:solidFill>
                  <a:schemeClr val="tx1">
                    <a:tint val="75000"/>
                  </a:schemeClr>
                </a:solidFill>
              </a:defRPr>
            </a:lvl3pPr>
            <a:lvl4pPr marL="1028339" indent="0">
              <a:buNone/>
              <a:defRPr sz="1050">
                <a:solidFill>
                  <a:schemeClr val="tx1">
                    <a:tint val="75000"/>
                  </a:schemeClr>
                </a:solidFill>
              </a:defRPr>
            </a:lvl4pPr>
            <a:lvl5pPr marL="1371119" indent="0">
              <a:buNone/>
              <a:defRPr sz="1050">
                <a:solidFill>
                  <a:schemeClr val="tx1">
                    <a:tint val="75000"/>
                  </a:schemeClr>
                </a:solidFill>
              </a:defRPr>
            </a:lvl5pPr>
            <a:lvl6pPr marL="1713899" indent="0">
              <a:buNone/>
              <a:defRPr sz="1050">
                <a:solidFill>
                  <a:schemeClr val="tx1">
                    <a:tint val="75000"/>
                  </a:schemeClr>
                </a:solidFill>
              </a:defRPr>
            </a:lvl6pPr>
            <a:lvl7pPr marL="2056678" indent="0">
              <a:buNone/>
              <a:defRPr sz="1050">
                <a:solidFill>
                  <a:schemeClr val="tx1">
                    <a:tint val="75000"/>
                  </a:schemeClr>
                </a:solidFill>
              </a:defRPr>
            </a:lvl7pPr>
            <a:lvl8pPr marL="2399459" indent="0">
              <a:buNone/>
              <a:defRPr sz="1050">
                <a:solidFill>
                  <a:schemeClr val="tx1">
                    <a:tint val="75000"/>
                  </a:schemeClr>
                </a:solidFill>
              </a:defRPr>
            </a:lvl8pPr>
            <a:lvl9pPr marL="2742237"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390EF8-2047-4C4E-8EF0-09B4B959B1AE}" type="datetimeFigureOut">
              <a:rPr lang="en-US" smtClean="0"/>
              <a:pPr/>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24DDF-D147-4704-9BD6-726778B8EBC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6406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4"/>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4"/>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0390EF8-2047-4C4E-8EF0-09B4B959B1AE}" type="datetimeFigureOut">
              <a:rPr lang="en-US" smtClean="0"/>
              <a:pPr/>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24DDF-D147-4704-9BD6-726778B8EBCC}" type="slidenum">
              <a:rPr lang="en-US" smtClean="0"/>
              <a:pPr/>
              <a:t>‹#›</a:t>
            </a:fld>
            <a:endParaRPr lang="en-US"/>
          </a:p>
        </p:txBody>
      </p:sp>
    </p:spTree>
    <p:extLst>
      <p:ext uri="{BB962C8B-B14F-4D97-AF65-F5344CB8AC3E}">
        <p14:creationId xmlns:p14="http://schemas.microsoft.com/office/powerpoint/2010/main" val="163490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defRPr>
            </a:lvl1pPr>
            <a:lvl2pPr marL="342779" indent="0">
              <a:buNone/>
              <a:defRPr sz="1500" b="1"/>
            </a:lvl2pPr>
            <a:lvl3pPr marL="685559" indent="0">
              <a:buNone/>
              <a:defRPr sz="1350" b="1"/>
            </a:lvl3pPr>
            <a:lvl4pPr marL="1028339" indent="0">
              <a:buNone/>
              <a:defRPr sz="1200" b="1"/>
            </a:lvl4pPr>
            <a:lvl5pPr marL="1371119" indent="0">
              <a:buNone/>
              <a:defRPr sz="1200" b="1"/>
            </a:lvl5pPr>
            <a:lvl6pPr marL="1713899" indent="0">
              <a:buNone/>
              <a:defRPr sz="1200" b="1"/>
            </a:lvl6pPr>
            <a:lvl7pPr marL="2056678" indent="0">
              <a:buNone/>
              <a:defRPr sz="1200" b="1"/>
            </a:lvl7pPr>
            <a:lvl8pPr marL="2399459" indent="0">
              <a:buNone/>
              <a:defRPr sz="1200" b="1"/>
            </a:lvl8pPr>
            <a:lvl9pPr marL="2742237"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n-lt"/>
                <a:ea typeface="+mn-ea"/>
                <a:cs typeface="+mn-cs"/>
              </a:defRPr>
            </a:lvl1pPr>
            <a:lvl2pPr marL="342779" indent="0">
              <a:buNone/>
              <a:defRPr sz="1500" b="1"/>
            </a:lvl2pPr>
            <a:lvl3pPr marL="685559" indent="0">
              <a:buNone/>
              <a:defRPr sz="1350" b="1"/>
            </a:lvl3pPr>
            <a:lvl4pPr marL="1028339" indent="0">
              <a:buNone/>
              <a:defRPr sz="1200" b="1"/>
            </a:lvl4pPr>
            <a:lvl5pPr marL="1371119" indent="0">
              <a:buNone/>
              <a:defRPr sz="1200" b="1"/>
            </a:lvl5pPr>
            <a:lvl6pPr marL="1713899" indent="0">
              <a:buNone/>
              <a:defRPr sz="1200" b="1"/>
            </a:lvl6pPr>
            <a:lvl7pPr marL="2056678" indent="0">
              <a:buNone/>
              <a:defRPr sz="1200" b="1"/>
            </a:lvl7pPr>
            <a:lvl8pPr marL="2399459" indent="0">
              <a:buNone/>
              <a:defRPr sz="1200" b="1"/>
            </a:lvl8pPr>
            <a:lvl9pPr marL="2742237"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390EF8-2047-4C4E-8EF0-09B4B959B1AE}" type="datetimeFigureOut">
              <a:rPr lang="en-US" smtClean="0"/>
              <a:pPr/>
              <a:t>7/26/2019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124DDF-D147-4704-9BD6-726778B8EBCC}" type="slidenum">
              <a:rPr lang="en-US" smtClean="0"/>
              <a:pPr/>
              <a:t>‹#›</a:t>
            </a:fld>
            <a:endParaRPr lang="en-US"/>
          </a:p>
        </p:txBody>
      </p:sp>
      <p:cxnSp>
        <p:nvCxnSpPr>
          <p:cNvPr id="11" name="Straight Connector 10"/>
          <p:cNvCxnSpPr/>
          <p:nvPr/>
        </p:nvCxnSpPr>
        <p:spPr>
          <a:xfrm rot="5400000">
            <a:off x="2217817" y="4045827"/>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89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390EF8-2047-4C4E-8EF0-09B4B959B1AE}" type="datetimeFigureOut">
              <a:rPr lang="en-US" smtClean="0"/>
              <a:pPr/>
              <a:t>7/26/2019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124DDF-D147-4704-9BD6-726778B8EBCC}" type="slidenum">
              <a:rPr lang="en-US" smtClean="0"/>
              <a:pPr/>
              <a:t>‹#›</a:t>
            </a:fld>
            <a:endParaRPr lang="en-US"/>
          </a:p>
        </p:txBody>
      </p:sp>
    </p:spTree>
    <p:extLst>
      <p:ext uri="{BB962C8B-B14F-4D97-AF65-F5344CB8AC3E}">
        <p14:creationId xmlns:p14="http://schemas.microsoft.com/office/powerpoint/2010/main" val="208780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90EF8-2047-4C4E-8EF0-09B4B959B1AE}" type="datetimeFigureOut">
              <a:rPr lang="en-US" smtClean="0"/>
              <a:pPr/>
              <a:t>7/26/2019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124DDF-D147-4704-9BD6-726778B8EBCC}" type="slidenum">
              <a:rPr lang="en-US" smtClean="0"/>
              <a:pPr/>
              <a:t>‹#›</a:t>
            </a:fld>
            <a:endParaRPr lang="en-US"/>
          </a:p>
        </p:txBody>
      </p:sp>
    </p:spTree>
    <p:extLst>
      <p:ext uri="{BB962C8B-B14F-4D97-AF65-F5344CB8AC3E}">
        <p14:creationId xmlns:p14="http://schemas.microsoft.com/office/powerpoint/2010/main" val="2616624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779" indent="0">
              <a:buNone/>
              <a:defRPr sz="900"/>
            </a:lvl2pPr>
            <a:lvl3pPr marL="685559" indent="0">
              <a:buNone/>
              <a:defRPr sz="750"/>
            </a:lvl3pPr>
            <a:lvl4pPr marL="1028339" indent="0">
              <a:buNone/>
              <a:defRPr sz="675"/>
            </a:lvl4pPr>
            <a:lvl5pPr marL="1371119" indent="0">
              <a:buNone/>
              <a:defRPr sz="675"/>
            </a:lvl5pPr>
            <a:lvl6pPr marL="1713899" indent="0">
              <a:buNone/>
              <a:defRPr sz="675"/>
            </a:lvl6pPr>
            <a:lvl7pPr marL="2056678" indent="0">
              <a:buNone/>
              <a:defRPr sz="675"/>
            </a:lvl7pPr>
            <a:lvl8pPr marL="2399459" indent="0">
              <a:buNone/>
              <a:defRPr sz="675"/>
            </a:lvl8pPr>
            <a:lvl9pPr marL="2742237"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390EF8-2047-4C4E-8EF0-09B4B959B1AE}" type="datetimeFigureOut">
              <a:rPr lang="en-US" smtClean="0"/>
              <a:pPr/>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24DDF-D147-4704-9BD6-726778B8EBCC}" type="slidenum">
              <a:rPr lang="en-US" smtClean="0"/>
              <a:pPr/>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3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779" indent="0">
              <a:buNone/>
              <a:defRPr sz="2100"/>
            </a:lvl2pPr>
            <a:lvl3pPr marL="685559" indent="0">
              <a:buNone/>
              <a:defRPr sz="1800"/>
            </a:lvl3pPr>
            <a:lvl4pPr marL="1028339" indent="0">
              <a:buNone/>
              <a:defRPr sz="1500"/>
            </a:lvl4pPr>
            <a:lvl5pPr marL="1371119" indent="0">
              <a:buNone/>
              <a:defRPr sz="1500"/>
            </a:lvl5pPr>
            <a:lvl6pPr marL="1713899" indent="0">
              <a:buNone/>
              <a:defRPr sz="1500"/>
            </a:lvl6pPr>
            <a:lvl7pPr marL="2056678" indent="0">
              <a:buNone/>
              <a:defRPr sz="1500"/>
            </a:lvl7pPr>
            <a:lvl8pPr marL="2399459" indent="0">
              <a:buNone/>
              <a:defRPr sz="1500"/>
            </a:lvl8pPr>
            <a:lvl9pPr marL="2742237"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1"/>
            <a:ext cx="2139696" cy="4242816"/>
          </a:xfrm>
        </p:spPr>
        <p:txBody>
          <a:bodyPr/>
          <a:lstStyle>
            <a:lvl1pPr marL="0" indent="0">
              <a:buNone/>
              <a:defRPr sz="1050"/>
            </a:lvl1pPr>
            <a:lvl2pPr marL="342779" indent="0">
              <a:buNone/>
              <a:defRPr sz="900"/>
            </a:lvl2pPr>
            <a:lvl3pPr marL="685559" indent="0">
              <a:buNone/>
              <a:defRPr sz="750"/>
            </a:lvl3pPr>
            <a:lvl4pPr marL="1028339" indent="0">
              <a:buNone/>
              <a:defRPr sz="675"/>
            </a:lvl4pPr>
            <a:lvl5pPr marL="1371119" indent="0">
              <a:buNone/>
              <a:defRPr sz="675"/>
            </a:lvl5pPr>
            <a:lvl6pPr marL="1713899" indent="0">
              <a:buNone/>
              <a:defRPr sz="675"/>
            </a:lvl6pPr>
            <a:lvl7pPr marL="2056678" indent="0">
              <a:buNone/>
              <a:defRPr sz="675"/>
            </a:lvl7pPr>
            <a:lvl8pPr marL="2399459" indent="0">
              <a:buNone/>
              <a:defRPr sz="675"/>
            </a:lvl8pPr>
            <a:lvl9pPr marL="2742237"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390EF8-2047-4C4E-8EF0-09B4B959B1AE}" type="datetimeFigureOut">
              <a:rPr lang="en-US" smtClean="0"/>
              <a:pPr/>
              <a:t>7/26/2019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24DDF-D147-4704-9BD6-726778B8EBCC}" type="slidenum">
              <a:rPr lang="en-US" smtClean="0"/>
              <a:pPr/>
              <a:t>‹#›</a:t>
            </a:fld>
            <a:endParaRPr lang="en-US"/>
          </a:p>
        </p:txBody>
      </p:sp>
    </p:spTree>
    <p:extLst>
      <p:ext uri="{BB962C8B-B14F-4D97-AF65-F5344CB8AC3E}">
        <p14:creationId xmlns:p14="http://schemas.microsoft.com/office/powerpoint/2010/main" val="2026389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78" rIns="68555" bIns="34278" rtlCol="0" anchor="ctr"/>
          <a:lstStyle/>
          <a:p>
            <a:pPr algn="ctr"/>
            <a:endParaRPr lang="en-US" sz="1350">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07" tIns="45704" rIns="91407" bIns="4570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07" tIns="45704" rIns="91407"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78" rIns="68555" bIns="34278" rtlCol="0" anchor="ctr"/>
          <a:lstStyle/>
          <a:p>
            <a:pPr algn="ctr"/>
            <a:endParaRPr lang="en-US" sz="1350">
              <a:solidFill>
                <a:prstClr val="white"/>
              </a:solidFill>
            </a:endParaRPr>
          </a:p>
        </p:txBody>
      </p:sp>
      <p:sp>
        <p:nvSpPr>
          <p:cNvPr id="4" name="Date Placeholder 3"/>
          <p:cNvSpPr>
            <a:spLocks noGrp="1"/>
          </p:cNvSpPr>
          <p:nvPr>
            <p:ph type="dt" sz="half" idx="2"/>
          </p:nvPr>
        </p:nvSpPr>
        <p:spPr>
          <a:xfrm>
            <a:off x="457200" y="18291"/>
            <a:ext cx="2895600" cy="329184"/>
          </a:xfrm>
          <a:prstGeom prst="rect">
            <a:avLst/>
          </a:prstGeom>
        </p:spPr>
        <p:txBody>
          <a:bodyPr vert="horz" lIns="91407" tIns="45704" rIns="91407" bIns="45704" rtlCol="0" anchor="ctr"/>
          <a:lstStyle>
            <a:lvl1pPr algn="l">
              <a:defRPr sz="900">
                <a:solidFill>
                  <a:srgbClr val="FFFFFF"/>
                </a:solidFill>
              </a:defRPr>
            </a:lvl1pPr>
          </a:lstStyle>
          <a:p>
            <a:fld id="{D0390EF8-2047-4C4E-8EF0-09B4B959B1AE}" type="datetimeFigureOut">
              <a:rPr lang="en-US" smtClean="0"/>
              <a:pPr/>
              <a:t>7/26/2019</a:t>
            </a:fld>
            <a:endParaRPr lang="en-US"/>
          </a:p>
        </p:txBody>
      </p:sp>
      <p:sp>
        <p:nvSpPr>
          <p:cNvPr id="5" name="Footer Placeholder 4"/>
          <p:cNvSpPr>
            <a:spLocks noGrp="1"/>
          </p:cNvSpPr>
          <p:nvPr>
            <p:ph type="ftr" sz="quarter" idx="3"/>
          </p:nvPr>
        </p:nvSpPr>
        <p:spPr>
          <a:xfrm>
            <a:off x="3429000" y="18291"/>
            <a:ext cx="4114800" cy="329184"/>
          </a:xfrm>
          <a:prstGeom prst="rect">
            <a:avLst/>
          </a:prstGeom>
        </p:spPr>
        <p:txBody>
          <a:bodyPr vert="horz" lIns="91407" tIns="45704" rIns="91407" bIns="45704" rtlCol="0" anchor="ctr"/>
          <a:lstStyle>
            <a:lvl1pPr algn="ctr">
              <a:defRPr sz="900">
                <a:solidFill>
                  <a:srgbClr val="FFFFFF"/>
                </a:solidFill>
              </a:defRPr>
            </a:lvl1pPr>
          </a:lstStyle>
          <a:p>
            <a:endParaRPr lang="en-US"/>
          </a:p>
        </p:txBody>
      </p:sp>
      <p:sp>
        <p:nvSpPr>
          <p:cNvPr id="6" name="Slide Number Placeholder 5"/>
          <p:cNvSpPr>
            <a:spLocks noGrp="1"/>
          </p:cNvSpPr>
          <p:nvPr>
            <p:ph type="sldNum" sz="quarter" idx="4"/>
          </p:nvPr>
        </p:nvSpPr>
        <p:spPr>
          <a:xfrm>
            <a:off x="7620000" y="18291"/>
            <a:ext cx="1066800" cy="329184"/>
          </a:xfrm>
          <a:prstGeom prst="rect">
            <a:avLst/>
          </a:prstGeom>
        </p:spPr>
        <p:txBody>
          <a:bodyPr vert="horz" lIns="91407" tIns="45704" rIns="91407" bIns="45704" rtlCol="0" anchor="ctr"/>
          <a:lstStyle>
            <a:lvl1pPr algn="l">
              <a:defRPr sz="1050" b="1">
                <a:solidFill>
                  <a:srgbClr val="FFFFFF"/>
                </a:solidFill>
              </a:defRPr>
            </a:lvl1pPr>
          </a:lstStyle>
          <a:p>
            <a:fld id="{5F124DDF-D147-4704-9BD6-726778B8EBCC}" type="slidenum">
              <a:rPr lang="en-US" smtClean="0"/>
              <a:pPr/>
              <a:t>‹#›</a:t>
            </a:fld>
            <a:endParaRPr lang="en-US"/>
          </a:p>
        </p:txBody>
      </p:sp>
    </p:spTree>
    <p:extLst>
      <p:ext uri="{BB962C8B-B14F-4D97-AF65-F5344CB8AC3E}">
        <p14:creationId xmlns:p14="http://schemas.microsoft.com/office/powerpoint/2010/main" val="2432416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559" rtl="0" eaLnBrk="1" latinLnBrk="0" hangingPunct="1">
        <a:spcBef>
          <a:spcPct val="0"/>
        </a:spcBef>
        <a:buNone/>
        <a:defRPr sz="3000" kern="1200" spc="-75" baseline="0">
          <a:solidFill>
            <a:schemeClr val="tx2"/>
          </a:solidFill>
          <a:latin typeface="+mj-lt"/>
          <a:ea typeface="+mj-ea"/>
          <a:cs typeface="+mj-cs"/>
        </a:defRPr>
      </a:lvl1pPr>
    </p:titleStyle>
    <p:bodyStyle>
      <a:lvl1pPr marL="137112" indent="-137112" algn="l" defTabSz="685559"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779" indent="-137112" algn="l" defTabSz="685559"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448" indent="-137112" algn="l" defTabSz="685559"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115" indent="-137112" algn="l" defTabSz="685559"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227" indent="-102834" algn="l" defTabSz="685559"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339" indent="-137112" algn="l" defTabSz="685559"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451" indent="-137112" algn="l" defTabSz="685559"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2563" indent="-137112" algn="l" defTabSz="685559"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39675" indent="-137112" algn="l" defTabSz="685559"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559" rtl="0" eaLnBrk="1" latinLnBrk="0" hangingPunct="1">
        <a:defRPr sz="1350" kern="1200">
          <a:solidFill>
            <a:schemeClr val="tx1"/>
          </a:solidFill>
          <a:latin typeface="+mn-lt"/>
          <a:ea typeface="+mn-ea"/>
          <a:cs typeface="+mn-cs"/>
        </a:defRPr>
      </a:lvl1pPr>
      <a:lvl2pPr marL="342779" algn="l" defTabSz="685559" rtl="0" eaLnBrk="1" latinLnBrk="0" hangingPunct="1">
        <a:defRPr sz="1350" kern="1200">
          <a:solidFill>
            <a:schemeClr val="tx1"/>
          </a:solidFill>
          <a:latin typeface="+mn-lt"/>
          <a:ea typeface="+mn-ea"/>
          <a:cs typeface="+mn-cs"/>
        </a:defRPr>
      </a:lvl2pPr>
      <a:lvl3pPr marL="685559" algn="l" defTabSz="685559" rtl="0" eaLnBrk="1" latinLnBrk="0" hangingPunct="1">
        <a:defRPr sz="1350" kern="1200">
          <a:solidFill>
            <a:schemeClr val="tx1"/>
          </a:solidFill>
          <a:latin typeface="+mn-lt"/>
          <a:ea typeface="+mn-ea"/>
          <a:cs typeface="+mn-cs"/>
        </a:defRPr>
      </a:lvl3pPr>
      <a:lvl4pPr marL="1028339" algn="l" defTabSz="685559" rtl="0" eaLnBrk="1" latinLnBrk="0" hangingPunct="1">
        <a:defRPr sz="1350" kern="1200">
          <a:solidFill>
            <a:schemeClr val="tx1"/>
          </a:solidFill>
          <a:latin typeface="+mn-lt"/>
          <a:ea typeface="+mn-ea"/>
          <a:cs typeface="+mn-cs"/>
        </a:defRPr>
      </a:lvl4pPr>
      <a:lvl5pPr marL="1371119" algn="l" defTabSz="685559" rtl="0" eaLnBrk="1" latinLnBrk="0" hangingPunct="1">
        <a:defRPr sz="1350" kern="1200">
          <a:solidFill>
            <a:schemeClr val="tx1"/>
          </a:solidFill>
          <a:latin typeface="+mn-lt"/>
          <a:ea typeface="+mn-ea"/>
          <a:cs typeface="+mn-cs"/>
        </a:defRPr>
      </a:lvl5pPr>
      <a:lvl6pPr marL="1713899" algn="l" defTabSz="685559" rtl="0" eaLnBrk="1" latinLnBrk="0" hangingPunct="1">
        <a:defRPr sz="1350" kern="1200">
          <a:solidFill>
            <a:schemeClr val="tx1"/>
          </a:solidFill>
          <a:latin typeface="+mn-lt"/>
          <a:ea typeface="+mn-ea"/>
          <a:cs typeface="+mn-cs"/>
        </a:defRPr>
      </a:lvl6pPr>
      <a:lvl7pPr marL="2056678" algn="l" defTabSz="685559" rtl="0" eaLnBrk="1" latinLnBrk="0" hangingPunct="1">
        <a:defRPr sz="1350" kern="1200">
          <a:solidFill>
            <a:schemeClr val="tx1"/>
          </a:solidFill>
          <a:latin typeface="+mn-lt"/>
          <a:ea typeface="+mn-ea"/>
          <a:cs typeface="+mn-cs"/>
        </a:defRPr>
      </a:lvl7pPr>
      <a:lvl8pPr marL="2399459" algn="l" defTabSz="685559" rtl="0" eaLnBrk="1" latinLnBrk="0" hangingPunct="1">
        <a:defRPr sz="1350" kern="1200">
          <a:solidFill>
            <a:schemeClr val="tx1"/>
          </a:solidFill>
          <a:latin typeface="+mn-lt"/>
          <a:ea typeface="+mn-ea"/>
          <a:cs typeface="+mn-cs"/>
        </a:defRPr>
      </a:lvl8pPr>
      <a:lvl9pPr marL="2742237" algn="l" defTabSz="68555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3.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hdphoto" Target="../media/hdphoto12.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27.png"/><Relationship Id="rId5" Type="http://schemas.openxmlformats.org/officeDocument/2006/relationships/diagramQuickStyle" Target="../diagrams/quickStyle8.xml"/><Relationship Id="rId10" Type="http://schemas.openxmlformats.org/officeDocument/2006/relationships/image" Target="../media/image26.jpeg"/><Relationship Id="rId4" Type="http://schemas.openxmlformats.org/officeDocument/2006/relationships/diagramLayout" Target="../diagrams/layout8.xml"/><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microsoft.com/office/2007/relationships/hdphoto" Target="../media/hdphoto14.wdp"/><Relationship Id="rId5" Type="http://schemas.openxmlformats.org/officeDocument/2006/relationships/diagramQuickStyle" Target="../diagrams/quickStyle9.xml"/><Relationship Id="rId10" Type="http://schemas.openxmlformats.org/officeDocument/2006/relationships/image" Target="../media/image29.png"/><Relationship Id="rId4" Type="http://schemas.openxmlformats.org/officeDocument/2006/relationships/diagramLayout" Target="../diagrams/layout9.xml"/><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microsoft.com/office/2007/relationships/hdphoto" Target="../media/hdphoto15.wdp"/></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17.wdp"/><Relationship Id="rId5" Type="http://schemas.openxmlformats.org/officeDocument/2006/relationships/image" Target="../media/image38.png"/><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jpeg"/><Relationship Id="rId4" Type="http://schemas.openxmlformats.org/officeDocument/2006/relationships/diagramLayout" Target="../diagrams/layout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8.jpeg"/><Relationship Id="rId4" Type="http://schemas.openxmlformats.org/officeDocument/2006/relationships/diagramLayout" Target="../diagrams/layout3.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13.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17" Type="http://schemas.microsoft.com/office/2007/relationships/hdphoto" Target="../media/hdphoto5.wdp"/><Relationship Id="rId2" Type="http://schemas.openxmlformats.org/officeDocument/2006/relationships/notesSlide" Target="../notesSlides/notesSlide6.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image" Target="../media/image14.jpeg"/><Relationship Id="rId10" Type="http://schemas.openxmlformats.org/officeDocument/2006/relationships/diagramData" Target="../diagrams/data5.xml"/><Relationship Id="rId4" Type="http://schemas.microsoft.com/office/2007/relationships/hdphoto" Target="../media/hdphoto4.wdp"/><Relationship Id="rId9" Type="http://schemas.microsoft.com/office/2007/relationships/diagramDrawing" Target="../diagrams/drawing4.xml"/><Relationship Id="rId14" Type="http://schemas.microsoft.com/office/2007/relationships/diagramDrawing" Target="../diagrams/drawing5.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8.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090" y="1371605"/>
            <a:ext cx="7848600" cy="1927225"/>
          </a:xfrm>
        </p:spPr>
        <p:txBody>
          <a:bodyPr/>
          <a:lstStyle/>
          <a:p>
            <a:r>
              <a:rPr lang="en-US" dirty="0" smtClean="0"/>
              <a:t>Bicycle safety</a:t>
            </a:r>
            <a:br>
              <a:rPr lang="en-US" dirty="0" smtClean="0"/>
            </a:br>
            <a:r>
              <a:rPr lang="en-US" sz="3600" dirty="0" smtClean="0"/>
              <a:t>Grades 3-8</a:t>
            </a:r>
            <a:endParaRPr lang="en-US" sz="3600" dirty="0"/>
          </a:p>
        </p:txBody>
      </p:sp>
      <p:pic>
        <p:nvPicPr>
          <p:cNvPr id="3" name="Picture 4" descr="T:\TPI\Logos\SRTS Logos\srts_logo_stacked_color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100" y="5856976"/>
            <a:ext cx="1551196" cy="899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TPI\logos\RU_SIG_EBSPPP\bloustein_small.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9615" y="6009363"/>
            <a:ext cx="1783535" cy="59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887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HELMET FIT</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07" t="47864" r="54880" b="17085"/>
          <a:stretch/>
        </p:blipFill>
        <p:spPr bwMode="auto">
          <a:xfrm>
            <a:off x="676141" y="2411032"/>
            <a:ext cx="7791718" cy="288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08100" y="1739900"/>
            <a:ext cx="901700" cy="707886"/>
          </a:xfrm>
          <a:prstGeom prst="rect">
            <a:avLst/>
          </a:prstGeom>
          <a:noFill/>
          <a:ln>
            <a:solidFill>
              <a:srgbClr val="FF0000"/>
            </a:solidFill>
          </a:ln>
        </p:spPr>
        <p:txBody>
          <a:bodyPr wrap="square" rtlCol="0">
            <a:spAutoFit/>
          </a:bodyPr>
          <a:lstStyle/>
          <a:p>
            <a:pPr algn="ctr"/>
            <a:r>
              <a:rPr lang="en-US" sz="4000" b="1" dirty="0" smtClean="0"/>
              <a:t>A</a:t>
            </a:r>
            <a:endParaRPr lang="en-US" sz="4000" b="1" dirty="0"/>
          </a:p>
        </p:txBody>
      </p:sp>
      <p:sp>
        <p:nvSpPr>
          <p:cNvPr id="4" name="TextBox 3"/>
          <p:cNvSpPr txBox="1"/>
          <p:nvPr/>
        </p:nvSpPr>
        <p:spPr>
          <a:xfrm>
            <a:off x="3962400" y="1739900"/>
            <a:ext cx="965200" cy="707886"/>
          </a:xfrm>
          <a:prstGeom prst="rect">
            <a:avLst/>
          </a:prstGeom>
          <a:noFill/>
          <a:ln>
            <a:solidFill>
              <a:srgbClr val="FF0000"/>
            </a:solidFill>
          </a:ln>
        </p:spPr>
        <p:txBody>
          <a:bodyPr wrap="square" rtlCol="0">
            <a:spAutoFit/>
          </a:bodyPr>
          <a:lstStyle/>
          <a:p>
            <a:pPr algn="ctr"/>
            <a:r>
              <a:rPr lang="en-US" sz="4000" b="1" dirty="0" smtClean="0"/>
              <a:t>B</a:t>
            </a:r>
            <a:endParaRPr lang="en-US" sz="4000" b="1" dirty="0"/>
          </a:p>
        </p:txBody>
      </p:sp>
      <p:sp>
        <p:nvSpPr>
          <p:cNvPr id="6" name="TextBox 5"/>
          <p:cNvSpPr txBox="1"/>
          <p:nvPr/>
        </p:nvSpPr>
        <p:spPr>
          <a:xfrm>
            <a:off x="6591300" y="1703146"/>
            <a:ext cx="901700" cy="707886"/>
          </a:xfrm>
          <a:prstGeom prst="rect">
            <a:avLst/>
          </a:prstGeom>
          <a:noFill/>
          <a:ln>
            <a:solidFill>
              <a:srgbClr val="FF0000"/>
            </a:solidFill>
          </a:ln>
        </p:spPr>
        <p:txBody>
          <a:bodyPr wrap="square" rtlCol="0">
            <a:spAutoFit/>
          </a:bodyPr>
          <a:lstStyle/>
          <a:p>
            <a:pPr algn="ctr"/>
            <a:r>
              <a:rPr lang="en-US" sz="4000" b="1" dirty="0" smtClean="0"/>
              <a:t>C</a:t>
            </a:r>
            <a:endParaRPr lang="en-US" sz="4000" b="1" dirty="0"/>
          </a:p>
        </p:txBody>
      </p:sp>
    </p:spTree>
    <p:extLst>
      <p:ext uri="{BB962C8B-B14F-4D97-AF65-F5344CB8AC3E}">
        <p14:creationId xmlns:p14="http://schemas.microsoft.com/office/powerpoint/2010/main" val="2692916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204429704"/>
              </p:ext>
            </p:extLst>
          </p:nvPr>
        </p:nvGraphicFramePr>
        <p:xfrm>
          <a:off x="1015253" y="533400"/>
          <a:ext cx="706374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740" y="2141220"/>
            <a:ext cx="4795520" cy="359664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9240" y="1738416"/>
            <a:ext cx="3525474" cy="4692459"/>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7052310" y="3566160"/>
            <a:ext cx="1169126" cy="12773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116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88" y="395403"/>
            <a:ext cx="4203549" cy="577143"/>
          </a:xfrm>
        </p:spPr>
        <p:txBody>
          <a:bodyPr/>
          <a:lstStyle/>
          <a:p>
            <a:pPr algn="ctr"/>
            <a:r>
              <a:rPr lang="en-US" dirty="0" smtClean="0"/>
              <a:t>WALK YOUR BIKE</a:t>
            </a:r>
            <a:endParaRPr lang="en-US" dirty="0"/>
          </a:p>
        </p:txBody>
      </p:sp>
      <p:pic>
        <p:nvPicPr>
          <p:cNvPr id="7" name="Content Placeholder 6"/>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contrast="23000"/>
                    </a14:imgEffect>
                  </a14:imgLayer>
                </a14:imgProps>
              </a:ext>
              <a:ext uri="{28A0092B-C50C-407E-A947-70E740481C1C}">
                <a14:useLocalDpi xmlns:a14="http://schemas.microsoft.com/office/drawing/2010/main" val="0"/>
              </a:ext>
            </a:extLst>
          </a:blip>
          <a:stretch>
            <a:fillRect/>
          </a:stretch>
        </p:blipFill>
        <p:spPr>
          <a:xfrm>
            <a:off x="422909" y="1131187"/>
            <a:ext cx="4699389" cy="352454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r="8592"/>
          <a:stretch/>
        </p:blipFill>
        <p:spPr>
          <a:xfrm rot="5400000">
            <a:off x="5331154" y="1451168"/>
            <a:ext cx="3565164" cy="292520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11000"/>
                    </a14:imgEffect>
                  </a14:imgLayer>
                </a14:imgProps>
              </a:ext>
            </a:extLst>
          </a:blip>
          <a:srcRect l="-1065" t="-1083" r="1065" b="5785"/>
          <a:stretch/>
        </p:blipFill>
        <p:spPr>
          <a:xfrm>
            <a:off x="2464037" y="3865238"/>
            <a:ext cx="4085628" cy="2867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3141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44" y="260902"/>
            <a:ext cx="8229600" cy="990600"/>
          </a:xfrm>
        </p:spPr>
        <p:txBody>
          <a:bodyPr/>
          <a:lstStyle/>
          <a:p>
            <a:r>
              <a:rPr lang="en-US" sz="4800" b="1" dirty="0" smtClean="0"/>
              <a:t>A</a:t>
            </a:r>
            <a:r>
              <a:rPr lang="en-US" dirty="0" smtClean="0"/>
              <a:t>BC QUICK CHECK</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61673036"/>
              </p:ext>
            </p:extLst>
          </p:nvPr>
        </p:nvGraphicFramePr>
        <p:xfrm>
          <a:off x="188844" y="977900"/>
          <a:ext cx="8370956" cy="5012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35000"/>
                    </a14:imgEffect>
                  </a14:imgLayer>
                </a14:imgProps>
              </a:ext>
              <a:ext uri="{28A0092B-C50C-407E-A947-70E740481C1C}">
                <a14:useLocalDpi xmlns:a14="http://schemas.microsoft.com/office/drawing/2010/main" val="0"/>
              </a:ext>
            </a:extLst>
          </a:blip>
          <a:srcRect b="17000"/>
          <a:stretch/>
        </p:blipFill>
        <p:spPr>
          <a:xfrm rot="5400000">
            <a:off x="-753801" y="3296187"/>
            <a:ext cx="3993683" cy="248608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9438" y="2794411"/>
            <a:ext cx="3787334" cy="284050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3000"/>
                    </a14:imgEffect>
                    <a14:imgEffect>
                      <a14:brightnessContrast bright="13000" contrast="2000"/>
                    </a14:imgEffect>
                  </a14:imgLayer>
                </a14:imgProps>
              </a:ext>
              <a:ext uri="{28A0092B-C50C-407E-A947-70E740481C1C}">
                <a14:useLocalDpi xmlns:a14="http://schemas.microsoft.com/office/drawing/2010/main" val="0"/>
              </a:ext>
            </a:extLst>
          </a:blip>
          <a:srcRect t="3781" r="16892" b="21620"/>
          <a:stretch/>
        </p:blipFill>
        <p:spPr>
          <a:xfrm rot="5400000">
            <a:off x="5783828" y="3175898"/>
            <a:ext cx="4016472" cy="2703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493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767"/>
            <a:ext cx="8229600" cy="990600"/>
          </a:xfrm>
        </p:spPr>
        <p:txBody>
          <a:bodyPr/>
          <a:lstStyle/>
          <a:p>
            <a:r>
              <a:rPr lang="en-US" dirty="0" smtClean="0"/>
              <a:t>A</a:t>
            </a:r>
            <a:r>
              <a:rPr lang="en-US" sz="4800" dirty="0" smtClean="0"/>
              <a:t>B</a:t>
            </a:r>
            <a:r>
              <a:rPr lang="en-US" dirty="0" smtClean="0"/>
              <a:t>C QUICK CHECK</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49795505"/>
              </p:ext>
            </p:extLst>
          </p:nvPr>
        </p:nvGraphicFramePr>
        <p:xfrm>
          <a:off x="457200" y="1028700"/>
          <a:ext cx="80137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Content Placeholder 4"/>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96390" y="2342600"/>
            <a:ext cx="5487936" cy="411595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7000"/>
                    </a14:imgEffect>
                  </a14:imgLayer>
                </a14:imgProps>
              </a:ext>
              <a:ext uri="{28A0092B-C50C-407E-A947-70E740481C1C}">
                <a14:useLocalDpi xmlns:a14="http://schemas.microsoft.com/office/drawing/2010/main" val="0"/>
              </a:ext>
            </a:extLst>
          </a:blip>
          <a:stretch>
            <a:fillRect/>
          </a:stretch>
        </p:blipFill>
        <p:spPr>
          <a:xfrm rot="5400000">
            <a:off x="5145740" y="2769871"/>
            <a:ext cx="4468528" cy="3351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7646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229600" cy="990600"/>
          </a:xfrm>
        </p:spPr>
        <p:txBody>
          <a:bodyPr/>
          <a:lstStyle/>
          <a:p>
            <a:r>
              <a:rPr lang="en-US" dirty="0" smtClean="0"/>
              <a:t>AB</a:t>
            </a:r>
            <a:r>
              <a:rPr lang="en-US" sz="4800" dirty="0" smtClean="0"/>
              <a:t>C</a:t>
            </a:r>
            <a:r>
              <a:rPr lang="en-US" dirty="0" smtClean="0"/>
              <a:t> QUICK CHECK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5801953"/>
              </p:ext>
            </p:extLst>
          </p:nvPr>
        </p:nvGraphicFramePr>
        <p:xfrm>
          <a:off x="134754" y="1001027"/>
          <a:ext cx="8552046" cy="5475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471" y="2231657"/>
            <a:ext cx="5468220" cy="41011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328285" y="2728863"/>
            <a:ext cx="4118811" cy="3089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6628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ABC </a:t>
            </a:r>
            <a:r>
              <a:rPr lang="en-US" sz="4000" dirty="0" smtClean="0"/>
              <a:t>QUICK</a:t>
            </a:r>
            <a:r>
              <a:rPr lang="en-US" dirty="0" smtClean="0"/>
              <a:t> CHECK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2328354"/>
              </p:ext>
            </p:extLst>
          </p:nvPr>
        </p:nvGraphicFramePr>
        <p:xfrm>
          <a:off x="457200" y="1349943"/>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T:\TPI\Pedestrian and Bicycle Photos\NJBIKESCHOOL\Camden-Sumner 8.12.09\CIMG9685.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6000"/>
                    </a14:imgEffect>
                    <a14:imgEffect>
                      <a14:brightnessContrast bright="-4000" contrast="12000"/>
                    </a14:imgEffect>
                  </a14:imgLayer>
                </a14:imgProps>
              </a:ext>
              <a:ext uri="{28A0092B-C50C-407E-A947-70E740481C1C}">
                <a14:useLocalDpi xmlns:a14="http://schemas.microsoft.com/office/drawing/2010/main" val="0"/>
              </a:ext>
            </a:extLst>
          </a:blip>
          <a:srcRect/>
          <a:stretch>
            <a:fillRect/>
          </a:stretch>
        </p:blipFill>
        <p:spPr bwMode="auto">
          <a:xfrm>
            <a:off x="1962149" y="2428142"/>
            <a:ext cx="5324475" cy="3993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270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ABC QUICK </a:t>
            </a:r>
            <a:r>
              <a:rPr lang="en-US" sz="4000" dirty="0" smtClean="0"/>
              <a:t>CHECK</a:t>
            </a:r>
            <a:endParaRPr lang="en-US" sz="4000" dirty="0"/>
          </a:p>
        </p:txBody>
      </p:sp>
      <p:pic>
        <p:nvPicPr>
          <p:cNvPr id="5" name="Picture 2" descr="T:\TPI\Pedestrian and Bicycle Photos\NJBIKESCHOOL\Camden-Malandra Hall 8.5.09\P1000545_edi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05271"/>
            <a:ext cx="2712862" cy="4069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929" y="1805271"/>
            <a:ext cx="5365371" cy="4024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8199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8620"/>
            <a:ext cx="2331720" cy="767462"/>
          </a:xfrm>
        </p:spPr>
        <p:txBody>
          <a:bodyPr>
            <a:normAutofit/>
          </a:bodyPr>
          <a:lstStyle/>
          <a:p>
            <a:r>
              <a:rPr lang="en-US" sz="3200" dirty="0" smtClean="0"/>
              <a:t>LOCK UP</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1441"/>
            <a:ext cx="3941651" cy="295623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9120" y="2921613"/>
            <a:ext cx="4594860" cy="3446145"/>
          </a:xfrm>
          <a:prstGeom prst="rect">
            <a:avLst/>
          </a:prstGeom>
        </p:spPr>
      </p:pic>
    </p:spTree>
    <p:extLst>
      <p:ext uri="{BB962C8B-B14F-4D97-AF65-F5344CB8AC3E}">
        <p14:creationId xmlns:p14="http://schemas.microsoft.com/office/powerpoint/2010/main" val="2836552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311" y="352066"/>
            <a:ext cx="7772400" cy="715617"/>
          </a:xfrm>
        </p:spPr>
        <p:txBody>
          <a:bodyPr/>
          <a:lstStyle/>
          <a:p>
            <a:pPr algn="ctr"/>
            <a:r>
              <a:rPr lang="en-US" b="1" dirty="0" smtClean="0">
                <a:solidFill>
                  <a:schemeClr val="tx1"/>
                </a:solidFill>
                <a:latin typeface="Calibri" panose="020F0502020204030204" pitchFamily="34" charset="0"/>
                <a:cs typeface="Calibri" panose="020F0502020204030204" pitchFamily="34" charset="0"/>
              </a:rPr>
              <a:t>THANK YOU!</a:t>
            </a:r>
            <a:endParaRPr lang="en-US" b="1" dirty="0">
              <a:solidFill>
                <a:schemeClr val="tx1"/>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
          </p:nvPr>
        </p:nvSpPr>
        <p:spPr>
          <a:xfrm>
            <a:off x="712688" y="5356467"/>
            <a:ext cx="7772400" cy="1500187"/>
          </a:xfrm>
          <a:effectLst>
            <a:outerShdw blurRad="50800" dist="38100" dir="16200000" rotWithShape="0">
              <a:prstClr val="black">
                <a:alpha val="40000"/>
              </a:prstClr>
            </a:outerShdw>
          </a:effectLst>
        </p:spPr>
        <p:txBody>
          <a:bodyPr>
            <a:normAutofit/>
          </a:bodyPr>
          <a:lstStyle/>
          <a:p>
            <a:pPr algn="ctr"/>
            <a:r>
              <a:rPr lang="en-US" sz="2800" dirty="0">
                <a:solidFill>
                  <a:schemeClr val="tx1"/>
                </a:solidFill>
                <a:latin typeface="Calibri" panose="020F0502020204030204" pitchFamily="34" charset="0"/>
                <a:cs typeface="Calibri" panose="020F0502020204030204" pitchFamily="34" charset="0"/>
              </a:rPr>
              <a:t>When we all practice safe </a:t>
            </a:r>
            <a:r>
              <a:rPr lang="en-US" sz="2800" dirty="0" smtClean="0">
                <a:solidFill>
                  <a:schemeClr val="tx1"/>
                </a:solidFill>
                <a:latin typeface="Calibri" panose="020F0502020204030204" pitchFamily="34" charset="0"/>
                <a:cs typeface="Calibri" panose="020F0502020204030204" pitchFamily="34" charset="0"/>
              </a:rPr>
              <a:t>biking</a:t>
            </a:r>
            <a:r>
              <a:rPr lang="en-US" sz="2800" dirty="0">
                <a:solidFill>
                  <a:schemeClr val="tx1"/>
                </a:solidFill>
                <a:latin typeface="Calibri" panose="020F0502020204030204" pitchFamily="34" charset="0"/>
                <a:cs typeface="Calibri" panose="020F0502020204030204" pitchFamily="34" charset="0"/>
              </a:rPr>
              <a:t>, it is easy to be safe, get </a:t>
            </a:r>
            <a:r>
              <a:rPr lang="en-US" sz="2800" dirty="0" smtClean="0">
                <a:solidFill>
                  <a:schemeClr val="tx1"/>
                </a:solidFill>
                <a:latin typeface="Calibri" panose="020F0502020204030204" pitchFamily="34" charset="0"/>
                <a:cs typeface="Calibri" panose="020F0502020204030204" pitchFamily="34" charset="0"/>
              </a:rPr>
              <a:t>exercise</a:t>
            </a:r>
            <a:r>
              <a:rPr lang="en-US" sz="2800" dirty="0">
                <a:solidFill>
                  <a:schemeClr val="tx1"/>
                </a:solidFill>
                <a:latin typeface="Calibri" panose="020F0502020204030204" pitchFamily="34" charset="0"/>
                <a:cs typeface="Calibri" panose="020F0502020204030204" pitchFamily="34" charset="0"/>
              </a:rPr>
              <a:t>, and have FUN! </a:t>
            </a:r>
          </a:p>
          <a:p>
            <a:endParaRPr lang="en-US" sz="28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1000"/>
                    </a14:imgEffect>
                  </a14:imgLayer>
                </a14:imgProps>
              </a:ext>
              <a:ext uri="{28A0092B-C50C-407E-A947-70E740481C1C}">
                <a14:useLocalDpi xmlns:a14="http://schemas.microsoft.com/office/drawing/2010/main" val="0"/>
              </a:ext>
            </a:extLst>
          </a:blip>
          <a:srcRect l="11081" r="14801"/>
          <a:stretch/>
        </p:blipFill>
        <p:spPr>
          <a:xfrm>
            <a:off x="0" y="1228607"/>
            <a:ext cx="4079296" cy="412785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2000" contrast="9000"/>
                    </a14:imgEffect>
                  </a14:imgLayer>
                </a14:imgProps>
              </a:ext>
              <a:ext uri="{28A0092B-C50C-407E-A947-70E740481C1C}">
                <a14:useLocalDpi xmlns:a14="http://schemas.microsoft.com/office/drawing/2010/main" val="0"/>
              </a:ext>
            </a:extLst>
          </a:blip>
          <a:srcRect r="40088"/>
          <a:stretch/>
        </p:blipFill>
        <p:spPr>
          <a:xfrm>
            <a:off x="5816735" y="1228607"/>
            <a:ext cx="3327265" cy="4165198"/>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sharpenSoften amount="11000"/>
                    </a14:imgEffect>
                    <a14:imgEffect>
                      <a14:brightnessContrast contrast="36000"/>
                    </a14:imgEffect>
                  </a14:imgLayer>
                </a14:imgProps>
              </a:ext>
              <a:ext uri="{28A0092B-C50C-407E-A947-70E740481C1C}">
                <a14:useLocalDpi xmlns:a14="http://schemas.microsoft.com/office/drawing/2010/main" val="0"/>
              </a:ext>
            </a:extLst>
          </a:blip>
          <a:stretch>
            <a:fillRect/>
          </a:stretch>
        </p:blipFill>
        <p:spPr>
          <a:xfrm>
            <a:off x="2137102" y="1578103"/>
            <a:ext cx="4451847" cy="3338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3975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85185"/>
            <a:ext cx="3634739" cy="584775"/>
          </a:xfrm>
          <a:prstGeom prst="rect">
            <a:avLst/>
          </a:prstGeom>
          <a:noFill/>
        </p:spPr>
        <p:txBody>
          <a:bodyPr wrap="square" rtlCol="0">
            <a:spAutoFit/>
          </a:bodyPr>
          <a:lstStyle/>
          <a:p>
            <a:pPr algn="ctr"/>
            <a:r>
              <a:rPr lang="en-US" sz="3200" dirty="0" smtClean="0">
                <a:solidFill>
                  <a:schemeClr val="tx2"/>
                </a:solidFill>
              </a:rPr>
              <a:t>6 KEY RULES!</a:t>
            </a:r>
            <a:endParaRPr lang="en-US" sz="3200" dirty="0">
              <a:solidFill>
                <a:schemeClr val="tx2"/>
              </a:solidFill>
            </a:endParaRPr>
          </a:p>
        </p:txBody>
      </p:sp>
      <p:graphicFrame>
        <p:nvGraphicFramePr>
          <p:cNvPr id="5" name="Diagram 4"/>
          <p:cNvGraphicFramePr/>
          <p:nvPr>
            <p:extLst>
              <p:ext uri="{D42A27DB-BD31-4B8C-83A1-F6EECF244321}">
                <p14:modId xmlns:p14="http://schemas.microsoft.com/office/powerpoint/2010/main" val="3508190809"/>
              </p:ext>
            </p:extLst>
          </p:nvPr>
        </p:nvGraphicFramePr>
        <p:xfrm>
          <a:off x="-363894" y="4637296"/>
          <a:ext cx="9601200" cy="256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sharpenSoften amount="6000"/>
                    </a14:imgEffect>
                    <a14:imgEffect>
                      <a14:brightnessContrast bright="18000"/>
                    </a14:imgEffect>
                  </a14:imgLayer>
                </a14:imgProps>
              </a:ext>
              <a:ext uri="{28A0092B-C50C-407E-A947-70E740481C1C}">
                <a14:useLocalDpi xmlns:a14="http://schemas.microsoft.com/office/drawing/2010/main" val="0"/>
              </a:ext>
            </a:extLst>
          </a:blip>
          <a:stretch>
            <a:fillRect/>
          </a:stretch>
        </p:blipFill>
        <p:spPr>
          <a:xfrm rot="5400000">
            <a:off x="5578943" y="1537066"/>
            <a:ext cx="3736845" cy="280263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286" y="1069960"/>
            <a:ext cx="5215003" cy="3736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6652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06993991"/>
              </p:ext>
            </p:extLst>
          </p:nvPr>
        </p:nvGraphicFramePr>
        <p:xfrm>
          <a:off x="457200" y="533400"/>
          <a:ext cx="8229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8350" t="21168" r="14021" b="550"/>
          <a:stretch/>
        </p:blipFill>
        <p:spPr>
          <a:xfrm>
            <a:off x="1765935" y="1748790"/>
            <a:ext cx="5612130" cy="4872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1541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44987404"/>
              </p:ext>
            </p:extLst>
          </p:nvPr>
        </p:nvGraphicFramePr>
        <p:xfrm>
          <a:off x="1325880" y="453390"/>
          <a:ext cx="6629400" cy="769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p:cNvPicPr>
            <a:picLocks noGrp="1" noChangeAspect="1"/>
          </p:cNvPicPr>
          <p:nvPr>
            <p:ph idx="1"/>
          </p:nvPr>
        </p:nvPicPr>
        <p:blipFill rotWithShape="1">
          <a:blip r:embed="rId8" cstate="print">
            <a:extLst>
              <a:ext uri="{BEBA8EAE-BF5A-486C-A8C5-ECC9F3942E4B}">
                <a14:imgProps xmlns:a14="http://schemas.microsoft.com/office/drawing/2010/main">
                  <a14:imgLayer r:embed="rId9">
                    <a14:imgEffect>
                      <a14:sharpenSoften amount="10000"/>
                    </a14:imgEffect>
                    <a14:imgEffect>
                      <a14:brightnessContrast contrast="31000"/>
                    </a14:imgEffect>
                  </a14:imgLayer>
                </a14:imgProps>
              </a:ext>
              <a:ext uri="{28A0092B-C50C-407E-A947-70E740481C1C}">
                <a14:useLocalDpi xmlns:a14="http://schemas.microsoft.com/office/drawing/2010/main" val="0"/>
              </a:ext>
            </a:extLst>
          </a:blip>
          <a:srcRect r="17685" b="21215"/>
          <a:stretch/>
        </p:blipFill>
        <p:spPr>
          <a:xfrm>
            <a:off x="372758" y="1524001"/>
            <a:ext cx="5058763" cy="3631323"/>
          </a:xfrm>
          <a:prstGeom prst="rect">
            <a:avLst/>
          </a:prstGeom>
          <a:ln>
            <a:no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4102" y="3129621"/>
            <a:ext cx="4550759" cy="3413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4382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055"/>
          <a:stretch/>
        </p:blipFill>
        <p:spPr>
          <a:xfrm>
            <a:off x="439681" y="3951854"/>
            <a:ext cx="3869429" cy="28134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2962" t="8077" r="4567" b="19019"/>
          <a:stretch/>
        </p:blipFill>
        <p:spPr>
          <a:xfrm>
            <a:off x="5287046" y="1203717"/>
            <a:ext cx="2513610" cy="257740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5611" y="3889094"/>
            <a:ext cx="3834898" cy="2876173"/>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137161" y="399808"/>
            <a:ext cx="8812530" cy="680384"/>
            <a:chOff x="0" y="222"/>
            <a:chExt cx="7700211" cy="874072"/>
          </a:xfrm>
        </p:grpSpPr>
        <p:sp>
          <p:nvSpPr>
            <p:cNvPr id="9" name="Rounded Rectangle 8"/>
            <p:cNvSpPr/>
            <p:nvPr/>
          </p:nvSpPr>
          <p:spPr>
            <a:xfrm>
              <a:off x="0" y="222"/>
              <a:ext cx="7700211" cy="87407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txBox="1"/>
            <p:nvPr/>
          </p:nvSpPr>
          <p:spPr>
            <a:xfrm>
              <a:off x="42669" y="42891"/>
              <a:ext cx="7614873" cy="788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endParaRPr lang="en-US" sz="4400" kern="1200" baseline="0" dirty="0" smtClean="0"/>
            </a:p>
            <a:p>
              <a:pPr lvl="0" algn="ctr" defTabSz="1955800" rtl="0">
                <a:lnSpc>
                  <a:spcPct val="90000"/>
                </a:lnSpc>
                <a:spcBef>
                  <a:spcPct val="0"/>
                </a:spcBef>
                <a:spcAft>
                  <a:spcPct val="35000"/>
                </a:spcAft>
              </a:pPr>
              <a:r>
                <a:rPr lang="en-US" sz="3000" dirty="0"/>
                <a:t>3</a:t>
              </a:r>
              <a:r>
                <a:rPr lang="en-US" sz="3000" kern="1200" baseline="0" dirty="0" smtClean="0"/>
                <a:t>. OBEY ALL TRAFFIC SIGNS AND SIGNALS</a:t>
              </a:r>
              <a:r>
                <a:rPr lang="en-US" sz="4400" kern="1200" baseline="0" dirty="0" smtClean="0"/>
                <a:t/>
              </a:r>
              <a:br>
                <a:rPr lang="en-US" sz="4400" kern="1200" baseline="0" dirty="0" smtClean="0"/>
              </a:br>
              <a:endParaRPr lang="en-US" sz="4400" kern="1200" dirty="0"/>
            </a:p>
          </p:txBody>
        </p:sp>
      </p:grpSp>
      <p:pic>
        <p:nvPicPr>
          <p:cNvPr id="4" name="Content Placeholder 3"/>
          <p:cNvPicPr>
            <a:picLocks noGrp="1" noChangeAspect="1"/>
          </p:cNvPicPr>
          <p:nvPr>
            <p:ph idx="1"/>
          </p:nvPr>
        </p:nvPicPr>
        <p:blipFill rotWithShape="1">
          <a:blip r:embed="rId6" cstate="print">
            <a:extLst>
              <a:ext uri="{BEBA8EAE-BF5A-486C-A8C5-ECC9F3942E4B}">
                <a14:imgProps xmlns:a14="http://schemas.microsoft.com/office/drawing/2010/main">
                  <a14:imgLayer r:embed="rId7">
                    <a14:imgEffect>
                      <a14:sharpenSoften amount="19000"/>
                    </a14:imgEffect>
                    <a14:imgEffect>
                      <a14:brightnessContrast bright="20000" contrast="-20000"/>
                    </a14:imgEffect>
                  </a14:imgLayer>
                </a14:imgProps>
              </a:ext>
              <a:ext uri="{28A0092B-C50C-407E-A947-70E740481C1C}">
                <a14:useLocalDpi xmlns:a14="http://schemas.microsoft.com/office/drawing/2010/main" val="0"/>
              </a:ext>
            </a:extLst>
          </a:blip>
          <a:srcRect t="1999" b="6098"/>
          <a:stretch/>
        </p:blipFill>
        <p:spPr>
          <a:xfrm>
            <a:off x="439681" y="1250919"/>
            <a:ext cx="3670840" cy="2530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9244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7000"/>
                    </a14:imgEffect>
                  </a14:imgLayer>
                </a14:imgProps>
              </a:ext>
              <a:ext uri="{28A0092B-C50C-407E-A947-70E740481C1C}">
                <a14:useLocalDpi xmlns:a14="http://schemas.microsoft.com/office/drawing/2010/main" val="0"/>
              </a:ext>
            </a:extLst>
          </a:blip>
          <a:srcRect l="4947" b="36000"/>
          <a:stretch/>
        </p:blipFill>
        <p:spPr>
          <a:xfrm>
            <a:off x="166344" y="1217986"/>
            <a:ext cx="5520982" cy="2788004"/>
          </a:xfrm>
          <a:prstGeom prst="rect">
            <a:avLst/>
          </a:prstGeom>
          <a:ln>
            <a:noFill/>
          </a:ln>
          <a:effectLst>
            <a:outerShdw blurRad="292100" dist="139700" dir="2700000" algn="tl" rotWithShape="0">
              <a:srgbClr val="333333">
                <a:alpha val="65000"/>
              </a:srgbClr>
            </a:outerShdw>
          </a:effectLst>
        </p:spPr>
      </p:pic>
      <p:graphicFrame>
        <p:nvGraphicFramePr>
          <p:cNvPr id="5" name="Diagram 4"/>
          <p:cNvGraphicFramePr/>
          <p:nvPr>
            <p:extLst>
              <p:ext uri="{D42A27DB-BD31-4B8C-83A1-F6EECF244321}">
                <p14:modId xmlns:p14="http://schemas.microsoft.com/office/powerpoint/2010/main" val="329601177"/>
              </p:ext>
            </p:extLst>
          </p:nvPr>
        </p:nvGraphicFramePr>
        <p:xfrm>
          <a:off x="1956567" y="427893"/>
          <a:ext cx="5156484" cy="7014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p:cNvGraphicFramePr/>
          <p:nvPr>
            <p:extLst>
              <p:ext uri="{D42A27DB-BD31-4B8C-83A1-F6EECF244321}">
                <p14:modId xmlns:p14="http://schemas.microsoft.com/office/powerpoint/2010/main" val="1156837388"/>
              </p:ext>
            </p:extLst>
          </p:nvPr>
        </p:nvGraphicFramePr>
        <p:xfrm>
          <a:off x="273283" y="1315969"/>
          <a:ext cx="1683284" cy="5411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43050" y="4103973"/>
            <a:ext cx="4783517" cy="2685483"/>
          </a:xfrm>
          <a:prstGeom prst="rect">
            <a:avLst/>
          </a:prstGeom>
          <a:ln>
            <a:noFill/>
          </a:ln>
          <a:effectLst>
            <a:outerShdw blurRad="292100" dist="139700" dir="2700000" algn="tl" rotWithShape="0">
              <a:srgbClr val="333333">
                <a:alpha val="65000"/>
              </a:srgbClr>
            </a:outerShdw>
          </a:effectLst>
        </p:spPr>
      </p:pic>
      <p:grpSp>
        <p:nvGrpSpPr>
          <p:cNvPr id="16" name="Group 15"/>
          <p:cNvGrpSpPr/>
          <p:nvPr/>
        </p:nvGrpSpPr>
        <p:grpSpPr>
          <a:xfrm>
            <a:off x="2259959" y="4217882"/>
            <a:ext cx="1504716" cy="442765"/>
            <a:chOff x="0" y="70826"/>
            <a:chExt cx="2053703" cy="495780"/>
          </a:xfrm>
        </p:grpSpPr>
        <p:sp>
          <p:nvSpPr>
            <p:cNvPr id="17" name="Rounded Rectangle 16"/>
            <p:cNvSpPr/>
            <p:nvPr/>
          </p:nvSpPr>
          <p:spPr>
            <a:xfrm>
              <a:off x="0" y="70826"/>
              <a:ext cx="2053703" cy="4957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4"/>
            <p:cNvSpPr txBox="1"/>
            <p:nvPr/>
          </p:nvSpPr>
          <p:spPr>
            <a:xfrm>
              <a:off x="80222" y="95027"/>
              <a:ext cx="1893258" cy="4715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STOP</a:t>
              </a:r>
              <a:endParaRPr lang="en-US" sz="3200" kern="1200" dirty="0"/>
            </a:p>
          </p:txBody>
        </p:sp>
      </p:grpSp>
      <p:pic>
        <p:nvPicPr>
          <p:cNvPr id="2" name="Picture 1"/>
          <p:cNvPicPr>
            <a:picLocks noChangeAspect="1"/>
          </p:cNvPicPr>
          <p:nvPr/>
        </p:nvPicPr>
        <p:blipFill rotWithShape="1">
          <a:blip r:embed="rId16" cstate="print">
            <a:extLst>
              <a:ext uri="{BEBA8EAE-BF5A-486C-A8C5-ECC9F3942E4B}">
                <a14:imgProps xmlns:a14="http://schemas.microsoft.com/office/drawing/2010/main">
                  <a14:imgLayer r:embed="rId17">
                    <a14:imgEffect>
                      <a14:sharpenSoften amount="6000"/>
                    </a14:imgEffect>
                    <a14:imgEffect>
                      <a14:brightnessContrast bright="22000" contrast="-20000"/>
                    </a14:imgEffect>
                  </a14:imgLayer>
                </a14:imgProps>
              </a:ext>
              <a:ext uri="{28A0092B-C50C-407E-A947-70E740481C1C}">
                <a14:useLocalDpi xmlns:a14="http://schemas.microsoft.com/office/drawing/2010/main" val="0"/>
              </a:ext>
            </a:extLst>
          </a:blip>
          <a:srcRect r="15640" b="2811"/>
          <a:stretch/>
        </p:blipFill>
        <p:spPr>
          <a:xfrm>
            <a:off x="5794265" y="1196648"/>
            <a:ext cx="3251347" cy="2809342"/>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a:off x="5938983" y="1276792"/>
            <a:ext cx="1879138" cy="541147"/>
            <a:chOff x="0" y="70826"/>
            <a:chExt cx="2053703" cy="495780"/>
          </a:xfrm>
        </p:grpSpPr>
        <p:sp>
          <p:nvSpPr>
            <p:cNvPr id="19" name="Rounded Rectangle 18"/>
            <p:cNvSpPr/>
            <p:nvPr/>
          </p:nvSpPr>
          <p:spPr>
            <a:xfrm>
              <a:off x="0" y="70826"/>
              <a:ext cx="2053703" cy="4957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4"/>
            <p:cNvSpPr txBox="1"/>
            <p:nvPr/>
          </p:nvSpPr>
          <p:spPr>
            <a:xfrm>
              <a:off x="24202" y="95028"/>
              <a:ext cx="2005299" cy="4473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dirty="0" smtClean="0"/>
                <a:t>RIGHT</a:t>
              </a:r>
              <a:endParaRPr lang="en-US" sz="3200" kern="1200" dirty="0"/>
            </a:p>
          </p:txBody>
        </p:sp>
      </p:grpSp>
    </p:spTree>
    <p:extLst>
      <p:ext uri="{BB962C8B-B14F-4D97-AF65-F5344CB8AC3E}">
        <p14:creationId xmlns:p14="http://schemas.microsoft.com/office/powerpoint/2010/main" val="3111636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08102793"/>
              </p:ext>
            </p:extLst>
          </p:nvPr>
        </p:nvGraphicFramePr>
        <p:xfrm>
          <a:off x="1543350" y="492493"/>
          <a:ext cx="6057299" cy="804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t="18853" r="17742" b="21755"/>
          <a:stretch/>
        </p:blipFill>
        <p:spPr>
          <a:xfrm>
            <a:off x="520346" y="1844565"/>
            <a:ext cx="8008799" cy="4336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4721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79639" y="570752"/>
            <a:ext cx="4504120" cy="94067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sharpenSoften amount="13000"/>
                    </a14:imgEffect>
                    <a14:imgEffect>
                      <a14:brightnessContrast bright="7000" contrast="12000"/>
                    </a14:imgEffect>
                  </a14:imgLayer>
                </a14:imgProps>
              </a:ext>
              <a:ext uri="{28A0092B-C50C-407E-A947-70E740481C1C}">
                <a14:useLocalDpi xmlns:a14="http://schemas.microsoft.com/office/drawing/2010/main" val="0"/>
              </a:ext>
            </a:extLst>
          </a:blip>
          <a:stretch>
            <a:fillRect/>
          </a:stretch>
        </p:blipFill>
        <p:spPr>
          <a:xfrm>
            <a:off x="137948" y="2342131"/>
            <a:ext cx="4923878" cy="369290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8000"/>
                    </a14:imgEffect>
                    <a14:imgEffect>
                      <a14:brightnessContrast bright="12000" contrast="17000"/>
                    </a14:imgEffect>
                  </a14:imgLayer>
                </a14:imgProps>
              </a:ext>
              <a:ext uri="{28A0092B-C50C-407E-A947-70E740481C1C}">
                <a14:useLocalDpi xmlns:a14="http://schemas.microsoft.com/office/drawing/2010/main" val="0"/>
              </a:ext>
            </a:extLst>
          </a:blip>
          <a:srcRect l="9152" t="15716"/>
          <a:stretch/>
        </p:blipFill>
        <p:spPr>
          <a:xfrm>
            <a:off x="5135995" y="1803400"/>
            <a:ext cx="3895529" cy="481878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913033" y="787171"/>
            <a:ext cx="3640459" cy="507831"/>
          </a:xfrm>
          <a:prstGeom prst="rect">
            <a:avLst/>
          </a:prstGeom>
        </p:spPr>
        <p:txBody>
          <a:bodyPr wrap="square">
            <a:spAutoFit/>
          </a:bodyPr>
          <a:lstStyle/>
          <a:p>
            <a:pPr lvl="0" algn="ctr" defTabSz="1955800">
              <a:lnSpc>
                <a:spcPct val="90000"/>
              </a:lnSpc>
              <a:spcBef>
                <a:spcPct val="0"/>
              </a:spcBef>
              <a:spcAft>
                <a:spcPct val="35000"/>
              </a:spcAft>
            </a:pPr>
            <a:r>
              <a:rPr lang="en-US" sz="3000" dirty="0">
                <a:solidFill>
                  <a:schemeClr val="bg1"/>
                </a:solidFill>
              </a:rPr>
              <a:t>6</a:t>
            </a:r>
            <a:r>
              <a:rPr lang="en-US" sz="3000" dirty="0" smtClean="0">
                <a:solidFill>
                  <a:schemeClr val="bg1"/>
                </a:solidFill>
              </a:rPr>
              <a:t>. BE VISIBLE</a:t>
            </a:r>
            <a:endParaRPr lang="en-US" sz="3000" dirty="0">
              <a:solidFill>
                <a:schemeClr val="bg1"/>
              </a:solidFill>
            </a:endParaRPr>
          </a:p>
        </p:txBody>
      </p:sp>
    </p:spTree>
    <p:extLst>
      <p:ext uri="{BB962C8B-B14F-4D97-AF65-F5344CB8AC3E}">
        <p14:creationId xmlns:p14="http://schemas.microsoft.com/office/powerpoint/2010/main" val="4137501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 QUIZ: The Helmet Law</a:t>
            </a:r>
            <a:endParaRPr lang="en-US" dirty="0"/>
          </a:p>
        </p:txBody>
      </p:sp>
      <p:sp>
        <p:nvSpPr>
          <p:cNvPr id="4" name="Content Placeholder 2"/>
          <p:cNvSpPr>
            <a:spLocks noGrp="1"/>
          </p:cNvSpPr>
          <p:nvPr>
            <p:ph idx="1"/>
          </p:nvPr>
        </p:nvSpPr>
        <p:spPr>
          <a:xfrm>
            <a:off x="488949" y="1443038"/>
            <a:ext cx="8297241" cy="2492858"/>
          </a:xfrm>
        </p:spPr>
        <p:txBody>
          <a:bodyPr>
            <a:normAutofit/>
          </a:bodyPr>
          <a:lstStyle/>
          <a:p>
            <a:pPr marL="0" indent="0">
              <a:buFontTx/>
              <a:buNone/>
            </a:pPr>
            <a:r>
              <a:rPr lang="en-US" sz="2400" dirty="0" smtClean="0"/>
              <a:t>Up to what age are students required to wear bicycle helmets in NJ?</a:t>
            </a:r>
          </a:p>
          <a:p>
            <a:pPr marL="0" indent="0">
              <a:buFontTx/>
              <a:buNone/>
            </a:pPr>
            <a:r>
              <a:rPr lang="en-US" sz="2400" dirty="0" smtClean="0"/>
              <a:t/>
            </a:r>
            <a:br>
              <a:rPr lang="en-US" sz="2400" dirty="0" smtClean="0"/>
            </a:br>
            <a:r>
              <a:rPr lang="en-US" sz="2400" dirty="0" smtClean="0"/>
              <a:t>	A) 10</a:t>
            </a:r>
            <a:br>
              <a:rPr lang="en-US" sz="2400" dirty="0" smtClean="0"/>
            </a:br>
            <a:r>
              <a:rPr lang="en-US" sz="2400" dirty="0" smtClean="0"/>
              <a:t>	B) 14</a:t>
            </a:r>
            <a:br>
              <a:rPr lang="en-US" sz="2400" dirty="0" smtClean="0"/>
            </a:br>
            <a:r>
              <a:rPr lang="en-US" sz="2400" dirty="0" smtClean="0"/>
              <a:t>	C) 17</a:t>
            </a:r>
          </a:p>
        </p:txBody>
      </p:sp>
      <p:sp>
        <p:nvSpPr>
          <p:cNvPr id="5" name="Rectangle 4"/>
          <p:cNvSpPr>
            <a:spLocks noChangeArrowheads="1"/>
          </p:cNvSpPr>
          <p:nvPr/>
        </p:nvSpPr>
        <p:spPr bwMode="auto">
          <a:xfrm>
            <a:off x="633413" y="4089400"/>
            <a:ext cx="7740650" cy="1938992"/>
          </a:xfrm>
          <a:prstGeom prst="rect">
            <a:avLst/>
          </a:prstGeom>
          <a:noFill/>
          <a:ln w="9525">
            <a:noFill/>
            <a:miter lim="800000"/>
            <a:headEnd/>
            <a:tailEnd/>
          </a:ln>
        </p:spPr>
        <p:txBody>
          <a:bodyPr>
            <a:spAutoFit/>
          </a:bodyPr>
          <a:lstStyle/>
          <a:p>
            <a:r>
              <a:rPr lang="en-US" sz="2000" dirty="0" smtClean="0">
                <a:solidFill>
                  <a:srgbClr val="CE0026"/>
                </a:solidFill>
              </a:rPr>
              <a:t>C) New </a:t>
            </a:r>
            <a:r>
              <a:rPr lang="en-US" sz="2000" dirty="0">
                <a:solidFill>
                  <a:srgbClr val="CE0026"/>
                </a:solidFill>
              </a:rPr>
              <a:t>Jersey law requires all children under the age of </a:t>
            </a:r>
            <a:r>
              <a:rPr lang="en-US" sz="2000" u="sng" dirty="0">
                <a:solidFill>
                  <a:srgbClr val="CE0026"/>
                </a:solidFill>
              </a:rPr>
              <a:t>17</a:t>
            </a:r>
            <a:r>
              <a:rPr lang="en-US" sz="2000" dirty="0">
                <a:solidFill>
                  <a:srgbClr val="CE0026"/>
                </a:solidFill>
              </a:rPr>
              <a:t> to wear </a:t>
            </a:r>
            <a:r>
              <a:rPr lang="en-US" sz="2000" dirty="0" smtClean="0">
                <a:solidFill>
                  <a:srgbClr val="CE0026"/>
                </a:solidFill>
              </a:rPr>
              <a:t>a properly </a:t>
            </a:r>
            <a:r>
              <a:rPr lang="en-US" sz="2000" dirty="0">
                <a:solidFill>
                  <a:srgbClr val="CE0026"/>
                </a:solidFill>
              </a:rPr>
              <a:t>fitted and fastened bicycle helmet while bicycling, </a:t>
            </a:r>
            <a:r>
              <a:rPr lang="en-US" sz="2000" dirty="0" smtClean="0">
                <a:solidFill>
                  <a:srgbClr val="CE0026"/>
                </a:solidFill>
              </a:rPr>
              <a:t>roller skating</a:t>
            </a:r>
            <a:r>
              <a:rPr lang="en-US" sz="2000" dirty="0">
                <a:solidFill>
                  <a:srgbClr val="CE0026"/>
                </a:solidFill>
              </a:rPr>
              <a:t>, in-line skating or skateboarding. </a:t>
            </a:r>
          </a:p>
          <a:p>
            <a:endParaRPr lang="en-US" sz="2000" dirty="0">
              <a:solidFill>
                <a:srgbClr val="CE0026"/>
              </a:solidFill>
            </a:endParaRPr>
          </a:p>
          <a:p>
            <a:r>
              <a:rPr lang="en-US" sz="2000" dirty="0">
                <a:solidFill>
                  <a:srgbClr val="CE0026"/>
                </a:solidFill>
              </a:rPr>
              <a:t>The statute also requires that children wear helmets when riding in restraining seats or in trailers towed by a bike</a:t>
            </a:r>
            <a:r>
              <a:rPr lang="en-US" dirty="0">
                <a:solidFill>
                  <a:srgbClr val="CE0026"/>
                </a:solidFill>
              </a:rPr>
              <a:t>.</a:t>
            </a:r>
          </a:p>
        </p:txBody>
      </p:sp>
    </p:spTree>
    <p:extLst>
      <p:ext uri="{BB962C8B-B14F-4D97-AF65-F5344CB8AC3E}">
        <p14:creationId xmlns:p14="http://schemas.microsoft.com/office/powerpoint/2010/main" val="78230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p:cTn id="1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Clarit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4496</TotalTime>
  <Words>1331</Words>
  <Application>Microsoft Office PowerPoint</Application>
  <PresentationFormat>On-screen Show (4:3)</PresentationFormat>
  <Paragraphs>138</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2_Clarity</vt:lpstr>
      <vt:lpstr>Bicycle safety Grades 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 QUIZ: The Helmet Law</vt:lpstr>
      <vt:lpstr>HELMET FIT</vt:lpstr>
      <vt:lpstr>PowerPoint Presentation</vt:lpstr>
      <vt:lpstr>WALK YOUR BIKE</vt:lpstr>
      <vt:lpstr>ABC QUICK CHECK</vt:lpstr>
      <vt:lpstr>ABC QUICK CHECK</vt:lpstr>
      <vt:lpstr>ABC QUICK CHECK</vt:lpstr>
      <vt:lpstr>ABC QUICK CHECK</vt:lpstr>
      <vt:lpstr>ABC QUICK CHECK</vt:lpstr>
      <vt:lpstr>LOCK 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routes to School Overview</dc:title>
  <dc:creator>cbbull</dc:creator>
  <cp:lastModifiedBy>cbbull</cp:lastModifiedBy>
  <cp:revision>230</cp:revision>
  <dcterms:created xsi:type="dcterms:W3CDTF">2018-05-30T19:16:38Z</dcterms:created>
  <dcterms:modified xsi:type="dcterms:W3CDTF">2019-07-26T19:43:36Z</dcterms:modified>
</cp:coreProperties>
</file>